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comments/comment1.xml" ContentType="application/vnd.openxmlformats-officedocument.presentationml.comments+xml"/>
  <Override PartName="/ppt/tags/tag274.xml" ContentType="application/vnd.openxmlformats-officedocument.presentationml.tags+xml"/>
  <Override PartName="/ppt/comments/comment2.xml" ContentType="application/vnd.openxmlformats-officedocument.presentationml.comments+xml"/>
  <Override PartName="/ppt/tags/tag275.xml" ContentType="application/vnd.openxmlformats-officedocument.presentationml.tags+xml"/>
  <Override PartName="/ppt/comments/comment3.xml" ContentType="application/vnd.openxmlformats-officedocument.presentationml.comment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2"/>
  </p:sldMasterIdLst>
  <p:sldIdLst>
    <p:sldId id="257" r:id="rId3"/>
    <p:sldId id="258" r:id="rId4"/>
    <p:sldId id="285" r:id="rId5"/>
    <p:sldId id="260" r:id="rId6"/>
    <p:sldId id="261" r:id="rId7"/>
    <p:sldId id="263" r:id="rId8"/>
    <p:sldId id="286" r:id="rId9"/>
    <p:sldId id="264" r:id="rId10"/>
    <p:sldId id="265" r:id="rId11"/>
    <p:sldId id="287" r:id="rId12"/>
    <p:sldId id="262" r:id="rId13"/>
    <p:sldId id="267" r:id="rId14"/>
    <p:sldId id="273" r:id="rId15"/>
    <p:sldId id="275" r:id="rId16"/>
    <p:sldId id="277" r:id="rId17"/>
    <p:sldId id="280" r:id="rId18"/>
    <p:sldId id="282" r:id="rId19"/>
    <p:sldId id="283" r:id="rId20"/>
    <p:sldId id="284" r:id="rId21"/>
    <p:sldId id="281" r:id="rId22"/>
  </p:sldIdLst>
  <p:sldSz cx="9144000" cy="6858000" type="screen4x3"/>
  <p:notesSz cx="6858000" cy="9144000"/>
  <p:defaultTextStyle>
    <a:defPPr>
      <a:defRPr lang="zh-CN"/>
    </a:defPPr>
    <a:lvl1pPr marL="0" lvl="0"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1pPr>
    <a:lvl2pPr marL="457200" lvl="1"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43">
          <p15:clr>
            <a:srgbClr val="A4A3A4"/>
          </p15:clr>
        </p15:guide>
        <p15:guide id="2" pos="2868">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yt0828" initials="l" lastIdx="1"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howGuides="1">
      <p:cViewPr varScale="1">
        <p:scale>
          <a:sx n="86" d="100"/>
          <a:sy n="86" d="100"/>
        </p:scale>
        <p:origin x="1354" y="72"/>
      </p:cViewPr>
      <p:guideLst>
        <p:guide orient="horz" pos="2143"/>
        <p:guide pos="286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theme" Target="theme/theme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commentAuthors" Target="commentAuthor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tableStyles" Target="tableStyle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1-10-16T19:05:17.136" idx="1">
    <p:pos x="10" y="10"/>
    <p:text/>
  </p:cm>
</p:cmLst>
</file>

<file path=ppt/comments/comment2.xml><?xml version="1.0" encoding="utf-8"?>
<p:cmLst xmlns:a="http://schemas.openxmlformats.org/drawingml/2006/main" xmlns:r="http://schemas.openxmlformats.org/officeDocument/2006/relationships" xmlns:p="http://schemas.openxmlformats.org/presentationml/2006/main">
  <p:cm authorId="1" dt="2021-10-16T19:05:17.136" idx="1">
    <p:pos x="10" y="10"/>
    <p:text/>
  </p:cm>
</p:cmLst>
</file>

<file path=ppt/comments/comment3.xml><?xml version="1.0" encoding="utf-8"?>
<p:cmLst xmlns:a="http://schemas.openxmlformats.org/drawingml/2006/main" xmlns:r="http://schemas.openxmlformats.org/officeDocument/2006/relationships" xmlns:p="http://schemas.openxmlformats.org/presentationml/2006/main">
  <p:cm authorId="1" dt="2021-10-16T19:05:17.136" idx="1">
    <p:pos x="10" y="10"/>
    <p:text/>
  </p:cm>
</p:cmLst>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8" Type="http://schemas.openxmlformats.org/officeDocument/2006/relationships/tags" Target="../tags/tag14.xml"/><Relationship Id="rId13" Type="http://schemas.openxmlformats.org/officeDocument/2006/relationships/tags" Target="../tags/tag19.xml"/><Relationship Id="rId18" Type="http://schemas.openxmlformats.org/officeDocument/2006/relationships/tags" Target="../tags/tag24.xml"/><Relationship Id="rId26" Type="http://schemas.openxmlformats.org/officeDocument/2006/relationships/tags" Target="../tags/tag32.xml"/><Relationship Id="rId3" Type="http://schemas.openxmlformats.org/officeDocument/2006/relationships/tags" Target="../tags/tag9.xml"/><Relationship Id="rId21" Type="http://schemas.openxmlformats.org/officeDocument/2006/relationships/tags" Target="../tags/tag27.xml"/><Relationship Id="rId7" Type="http://schemas.openxmlformats.org/officeDocument/2006/relationships/tags" Target="../tags/tag13.xml"/><Relationship Id="rId12" Type="http://schemas.openxmlformats.org/officeDocument/2006/relationships/tags" Target="../tags/tag18.xml"/><Relationship Id="rId17" Type="http://schemas.openxmlformats.org/officeDocument/2006/relationships/tags" Target="../tags/tag23.xml"/><Relationship Id="rId25" Type="http://schemas.openxmlformats.org/officeDocument/2006/relationships/tags" Target="../tags/tag31.xml"/><Relationship Id="rId2" Type="http://schemas.openxmlformats.org/officeDocument/2006/relationships/tags" Target="../tags/tag8.xml"/><Relationship Id="rId16" Type="http://schemas.openxmlformats.org/officeDocument/2006/relationships/tags" Target="../tags/tag22.xml"/><Relationship Id="rId20" Type="http://schemas.openxmlformats.org/officeDocument/2006/relationships/tags" Target="../tags/tag26.xml"/><Relationship Id="rId29" Type="http://schemas.openxmlformats.org/officeDocument/2006/relationships/slideMaster" Target="../slideMasters/slideMaster2.xml"/><Relationship Id="rId1" Type="http://schemas.openxmlformats.org/officeDocument/2006/relationships/tags" Target="../tags/tag7.xml"/><Relationship Id="rId6" Type="http://schemas.openxmlformats.org/officeDocument/2006/relationships/tags" Target="../tags/tag12.xml"/><Relationship Id="rId11" Type="http://schemas.openxmlformats.org/officeDocument/2006/relationships/tags" Target="../tags/tag17.xml"/><Relationship Id="rId24" Type="http://schemas.openxmlformats.org/officeDocument/2006/relationships/tags" Target="../tags/tag30.xml"/><Relationship Id="rId5" Type="http://schemas.openxmlformats.org/officeDocument/2006/relationships/tags" Target="../tags/tag11.xml"/><Relationship Id="rId15" Type="http://schemas.openxmlformats.org/officeDocument/2006/relationships/tags" Target="../tags/tag21.xml"/><Relationship Id="rId23" Type="http://schemas.openxmlformats.org/officeDocument/2006/relationships/tags" Target="../tags/tag29.xml"/><Relationship Id="rId28" Type="http://schemas.openxmlformats.org/officeDocument/2006/relationships/tags" Target="../tags/tag34.xml"/><Relationship Id="rId10" Type="http://schemas.openxmlformats.org/officeDocument/2006/relationships/tags" Target="../tags/tag16.xml"/><Relationship Id="rId19" Type="http://schemas.openxmlformats.org/officeDocument/2006/relationships/tags" Target="../tags/tag25.xml"/><Relationship Id="rId4" Type="http://schemas.openxmlformats.org/officeDocument/2006/relationships/tags" Target="../tags/tag10.xml"/><Relationship Id="rId9" Type="http://schemas.openxmlformats.org/officeDocument/2006/relationships/tags" Target="../tags/tag15.xml"/><Relationship Id="rId14" Type="http://schemas.openxmlformats.org/officeDocument/2006/relationships/tags" Target="../tags/tag20.xml"/><Relationship Id="rId22" Type="http://schemas.openxmlformats.org/officeDocument/2006/relationships/tags" Target="../tags/tag28.xml"/><Relationship Id="rId27" Type="http://schemas.openxmlformats.org/officeDocument/2006/relationships/tags" Target="../tags/tag33.xml"/></Relationships>
</file>

<file path=ppt/slideLayouts/_rels/slideLayout13.xml.rels><?xml version="1.0" encoding="UTF-8" standalone="yes"?>
<Relationships xmlns="http://schemas.openxmlformats.org/package/2006/relationships"><Relationship Id="rId8" Type="http://schemas.openxmlformats.org/officeDocument/2006/relationships/tags" Target="../tags/tag42.xml"/><Relationship Id="rId3" Type="http://schemas.openxmlformats.org/officeDocument/2006/relationships/tags" Target="../tags/tag37.xml"/><Relationship Id="rId7" Type="http://schemas.openxmlformats.org/officeDocument/2006/relationships/tags" Target="../tags/tag41.xml"/><Relationship Id="rId2" Type="http://schemas.openxmlformats.org/officeDocument/2006/relationships/tags" Target="../tags/tag36.xml"/><Relationship Id="rId1" Type="http://schemas.openxmlformats.org/officeDocument/2006/relationships/tags" Target="../tags/tag35.xml"/><Relationship Id="rId6" Type="http://schemas.openxmlformats.org/officeDocument/2006/relationships/tags" Target="../tags/tag40.xml"/><Relationship Id="rId11" Type="http://schemas.openxmlformats.org/officeDocument/2006/relationships/slideMaster" Target="../slideMasters/slideMaster2.xml"/><Relationship Id="rId5" Type="http://schemas.openxmlformats.org/officeDocument/2006/relationships/tags" Target="../tags/tag39.xml"/><Relationship Id="rId10" Type="http://schemas.openxmlformats.org/officeDocument/2006/relationships/tags" Target="../tags/tag44.xml"/><Relationship Id="rId4" Type="http://schemas.openxmlformats.org/officeDocument/2006/relationships/tags" Target="../tags/tag38.xml"/><Relationship Id="rId9" Type="http://schemas.openxmlformats.org/officeDocument/2006/relationships/tags" Target="../tags/tag43.xml"/></Relationships>
</file>

<file path=ppt/slideLayouts/_rels/slideLayout14.xml.rels><?xml version="1.0" encoding="UTF-8" standalone="yes"?>
<Relationships xmlns="http://schemas.openxmlformats.org/package/2006/relationships"><Relationship Id="rId8" Type="http://schemas.openxmlformats.org/officeDocument/2006/relationships/tags" Target="../tags/tag52.xml"/><Relationship Id="rId13" Type="http://schemas.openxmlformats.org/officeDocument/2006/relationships/tags" Target="../tags/tag57.xml"/><Relationship Id="rId18" Type="http://schemas.openxmlformats.org/officeDocument/2006/relationships/tags" Target="../tags/tag62.xml"/><Relationship Id="rId26" Type="http://schemas.openxmlformats.org/officeDocument/2006/relationships/tags" Target="../tags/tag70.xml"/><Relationship Id="rId3" Type="http://schemas.openxmlformats.org/officeDocument/2006/relationships/tags" Target="../tags/tag47.xml"/><Relationship Id="rId21" Type="http://schemas.openxmlformats.org/officeDocument/2006/relationships/tags" Target="../tags/tag65.xml"/><Relationship Id="rId7" Type="http://schemas.openxmlformats.org/officeDocument/2006/relationships/tags" Target="../tags/tag51.xml"/><Relationship Id="rId12" Type="http://schemas.openxmlformats.org/officeDocument/2006/relationships/tags" Target="../tags/tag56.xml"/><Relationship Id="rId17" Type="http://schemas.openxmlformats.org/officeDocument/2006/relationships/tags" Target="../tags/tag61.xml"/><Relationship Id="rId25" Type="http://schemas.openxmlformats.org/officeDocument/2006/relationships/tags" Target="../tags/tag69.xml"/><Relationship Id="rId2" Type="http://schemas.openxmlformats.org/officeDocument/2006/relationships/tags" Target="../tags/tag46.xml"/><Relationship Id="rId16" Type="http://schemas.openxmlformats.org/officeDocument/2006/relationships/tags" Target="../tags/tag60.xml"/><Relationship Id="rId20" Type="http://schemas.openxmlformats.org/officeDocument/2006/relationships/tags" Target="../tags/tag64.xml"/><Relationship Id="rId1" Type="http://schemas.openxmlformats.org/officeDocument/2006/relationships/tags" Target="../tags/tag45.xml"/><Relationship Id="rId6" Type="http://schemas.openxmlformats.org/officeDocument/2006/relationships/tags" Target="../tags/tag50.xml"/><Relationship Id="rId11" Type="http://schemas.openxmlformats.org/officeDocument/2006/relationships/tags" Target="../tags/tag55.xml"/><Relationship Id="rId24" Type="http://schemas.openxmlformats.org/officeDocument/2006/relationships/tags" Target="../tags/tag68.xml"/><Relationship Id="rId5" Type="http://schemas.openxmlformats.org/officeDocument/2006/relationships/tags" Target="../tags/tag49.xml"/><Relationship Id="rId15" Type="http://schemas.openxmlformats.org/officeDocument/2006/relationships/tags" Target="../tags/tag59.xml"/><Relationship Id="rId23" Type="http://schemas.openxmlformats.org/officeDocument/2006/relationships/tags" Target="../tags/tag67.xml"/><Relationship Id="rId10" Type="http://schemas.openxmlformats.org/officeDocument/2006/relationships/tags" Target="../tags/tag54.xml"/><Relationship Id="rId19" Type="http://schemas.openxmlformats.org/officeDocument/2006/relationships/tags" Target="../tags/tag63.xml"/><Relationship Id="rId4" Type="http://schemas.openxmlformats.org/officeDocument/2006/relationships/tags" Target="../tags/tag48.xml"/><Relationship Id="rId9" Type="http://schemas.openxmlformats.org/officeDocument/2006/relationships/tags" Target="../tags/tag53.xml"/><Relationship Id="rId14" Type="http://schemas.openxmlformats.org/officeDocument/2006/relationships/tags" Target="../tags/tag58.xml"/><Relationship Id="rId22" Type="http://schemas.openxmlformats.org/officeDocument/2006/relationships/tags" Target="../tags/tag66.xml"/><Relationship Id="rId27"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8" Type="http://schemas.openxmlformats.org/officeDocument/2006/relationships/tags" Target="../tags/tag78.xml"/><Relationship Id="rId3" Type="http://schemas.openxmlformats.org/officeDocument/2006/relationships/tags" Target="../tags/tag73.xml"/><Relationship Id="rId7" Type="http://schemas.openxmlformats.org/officeDocument/2006/relationships/tags" Target="../tags/tag77.xml"/><Relationship Id="rId12" Type="http://schemas.openxmlformats.org/officeDocument/2006/relationships/slideMaster" Target="../slideMasters/slideMaster2.xml"/><Relationship Id="rId2" Type="http://schemas.openxmlformats.org/officeDocument/2006/relationships/tags" Target="../tags/tag72.xml"/><Relationship Id="rId1" Type="http://schemas.openxmlformats.org/officeDocument/2006/relationships/tags" Target="../tags/tag71.xml"/><Relationship Id="rId6" Type="http://schemas.openxmlformats.org/officeDocument/2006/relationships/tags" Target="../tags/tag76.xml"/><Relationship Id="rId11" Type="http://schemas.openxmlformats.org/officeDocument/2006/relationships/tags" Target="../tags/tag81.xml"/><Relationship Id="rId5" Type="http://schemas.openxmlformats.org/officeDocument/2006/relationships/tags" Target="../tags/tag75.xml"/><Relationship Id="rId10" Type="http://schemas.openxmlformats.org/officeDocument/2006/relationships/tags" Target="../tags/tag80.xml"/><Relationship Id="rId4" Type="http://schemas.openxmlformats.org/officeDocument/2006/relationships/tags" Target="../tags/tag74.xml"/><Relationship Id="rId9" Type="http://schemas.openxmlformats.org/officeDocument/2006/relationships/tags" Target="../tags/tag79.xml"/></Relationships>
</file>

<file path=ppt/slideLayouts/_rels/slideLayout16.xml.rels><?xml version="1.0" encoding="UTF-8" standalone="yes"?>
<Relationships xmlns="http://schemas.openxmlformats.org/package/2006/relationships"><Relationship Id="rId8" Type="http://schemas.openxmlformats.org/officeDocument/2006/relationships/tags" Target="../tags/tag89.xml"/><Relationship Id="rId13" Type="http://schemas.openxmlformats.org/officeDocument/2006/relationships/tags" Target="../tags/tag94.xml"/><Relationship Id="rId3" Type="http://schemas.openxmlformats.org/officeDocument/2006/relationships/tags" Target="../tags/tag84.xml"/><Relationship Id="rId7" Type="http://schemas.openxmlformats.org/officeDocument/2006/relationships/tags" Target="../tags/tag88.xml"/><Relationship Id="rId12" Type="http://schemas.openxmlformats.org/officeDocument/2006/relationships/tags" Target="../tags/tag93.xml"/><Relationship Id="rId2" Type="http://schemas.openxmlformats.org/officeDocument/2006/relationships/tags" Target="../tags/tag83.xml"/><Relationship Id="rId1" Type="http://schemas.openxmlformats.org/officeDocument/2006/relationships/tags" Target="../tags/tag82.xml"/><Relationship Id="rId6" Type="http://schemas.openxmlformats.org/officeDocument/2006/relationships/tags" Target="../tags/tag87.xml"/><Relationship Id="rId11" Type="http://schemas.openxmlformats.org/officeDocument/2006/relationships/tags" Target="../tags/tag92.xml"/><Relationship Id="rId5" Type="http://schemas.openxmlformats.org/officeDocument/2006/relationships/tags" Target="../tags/tag86.xml"/><Relationship Id="rId10" Type="http://schemas.openxmlformats.org/officeDocument/2006/relationships/tags" Target="../tags/tag91.xml"/><Relationship Id="rId4" Type="http://schemas.openxmlformats.org/officeDocument/2006/relationships/tags" Target="../tags/tag85.xml"/><Relationship Id="rId9" Type="http://schemas.openxmlformats.org/officeDocument/2006/relationships/tags" Target="../tags/tag90.xml"/><Relationship Id="rId14"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8" Type="http://schemas.openxmlformats.org/officeDocument/2006/relationships/tags" Target="../tags/tag102.xml"/><Relationship Id="rId13" Type="http://schemas.openxmlformats.org/officeDocument/2006/relationships/tags" Target="../tags/tag107.xml"/><Relationship Id="rId18" Type="http://schemas.openxmlformats.org/officeDocument/2006/relationships/tags" Target="../tags/tag112.xml"/><Relationship Id="rId3" Type="http://schemas.openxmlformats.org/officeDocument/2006/relationships/tags" Target="../tags/tag97.xml"/><Relationship Id="rId21" Type="http://schemas.openxmlformats.org/officeDocument/2006/relationships/tags" Target="../tags/tag115.xml"/><Relationship Id="rId7" Type="http://schemas.openxmlformats.org/officeDocument/2006/relationships/tags" Target="../tags/tag101.xml"/><Relationship Id="rId12" Type="http://schemas.openxmlformats.org/officeDocument/2006/relationships/tags" Target="../tags/tag106.xml"/><Relationship Id="rId17" Type="http://schemas.openxmlformats.org/officeDocument/2006/relationships/tags" Target="../tags/tag111.xml"/><Relationship Id="rId25" Type="http://schemas.openxmlformats.org/officeDocument/2006/relationships/slideMaster" Target="../slideMasters/slideMaster2.xml"/><Relationship Id="rId2" Type="http://schemas.openxmlformats.org/officeDocument/2006/relationships/tags" Target="../tags/tag96.xml"/><Relationship Id="rId16" Type="http://schemas.openxmlformats.org/officeDocument/2006/relationships/tags" Target="../tags/tag110.xml"/><Relationship Id="rId20" Type="http://schemas.openxmlformats.org/officeDocument/2006/relationships/tags" Target="../tags/tag114.xml"/><Relationship Id="rId1" Type="http://schemas.openxmlformats.org/officeDocument/2006/relationships/tags" Target="../tags/tag95.xml"/><Relationship Id="rId6" Type="http://schemas.openxmlformats.org/officeDocument/2006/relationships/tags" Target="../tags/tag100.xml"/><Relationship Id="rId11" Type="http://schemas.openxmlformats.org/officeDocument/2006/relationships/tags" Target="../tags/tag105.xml"/><Relationship Id="rId24" Type="http://schemas.openxmlformats.org/officeDocument/2006/relationships/tags" Target="../tags/tag118.xml"/><Relationship Id="rId5" Type="http://schemas.openxmlformats.org/officeDocument/2006/relationships/tags" Target="../tags/tag99.xml"/><Relationship Id="rId15" Type="http://schemas.openxmlformats.org/officeDocument/2006/relationships/tags" Target="../tags/tag109.xml"/><Relationship Id="rId23" Type="http://schemas.openxmlformats.org/officeDocument/2006/relationships/tags" Target="../tags/tag117.xml"/><Relationship Id="rId10" Type="http://schemas.openxmlformats.org/officeDocument/2006/relationships/tags" Target="../tags/tag104.xml"/><Relationship Id="rId19" Type="http://schemas.openxmlformats.org/officeDocument/2006/relationships/tags" Target="../tags/tag113.xml"/><Relationship Id="rId4" Type="http://schemas.openxmlformats.org/officeDocument/2006/relationships/tags" Target="../tags/tag98.xml"/><Relationship Id="rId9" Type="http://schemas.openxmlformats.org/officeDocument/2006/relationships/tags" Target="../tags/tag103.xml"/><Relationship Id="rId14" Type="http://schemas.openxmlformats.org/officeDocument/2006/relationships/tags" Target="../tags/tag108.xml"/><Relationship Id="rId22" Type="http://schemas.openxmlformats.org/officeDocument/2006/relationships/tags" Target="../tags/tag116.xml"/></Relationships>
</file>

<file path=ppt/slideLayouts/_rels/slideLayout18.xml.rels><?xml version="1.0" encoding="UTF-8" standalone="yes"?>
<Relationships xmlns="http://schemas.openxmlformats.org/package/2006/relationships"><Relationship Id="rId3" Type="http://schemas.openxmlformats.org/officeDocument/2006/relationships/tags" Target="../tags/tag121.xml"/><Relationship Id="rId2" Type="http://schemas.openxmlformats.org/officeDocument/2006/relationships/tags" Target="../tags/tag120.xml"/><Relationship Id="rId1" Type="http://schemas.openxmlformats.org/officeDocument/2006/relationships/tags" Target="../tags/tag119.xml"/><Relationship Id="rId4"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8" Type="http://schemas.openxmlformats.org/officeDocument/2006/relationships/tags" Target="../tags/tag129.xml"/><Relationship Id="rId3" Type="http://schemas.openxmlformats.org/officeDocument/2006/relationships/tags" Target="../tags/tag124.xml"/><Relationship Id="rId7" Type="http://schemas.openxmlformats.org/officeDocument/2006/relationships/tags" Target="../tags/tag128.xml"/><Relationship Id="rId12" Type="http://schemas.openxmlformats.org/officeDocument/2006/relationships/slideMaster" Target="../slideMasters/slideMaster2.xml"/><Relationship Id="rId2" Type="http://schemas.openxmlformats.org/officeDocument/2006/relationships/tags" Target="../tags/tag123.xml"/><Relationship Id="rId1" Type="http://schemas.openxmlformats.org/officeDocument/2006/relationships/tags" Target="../tags/tag122.xml"/><Relationship Id="rId6" Type="http://schemas.openxmlformats.org/officeDocument/2006/relationships/tags" Target="../tags/tag127.xml"/><Relationship Id="rId11" Type="http://schemas.openxmlformats.org/officeDocument/2006/relationships/tags" Target="../tags/tag132.xml"/><Relationship Id="rId5" Type="http://schemas.openxmlformats.org/officeDocument/2006/relationships/tags" Target="../tags/tag126.xml"/><Relationship Id="rId10" Type="http://schemas.openxmlformats.org/officeDocument/2006/relationships/tags" Target="../tags/tag131.xml"/><Relationship Id="rId4" Type="http://schemas.openxmlformats.org/officeDocument/2006/relationships/tags" Target="../tags/tag125.xml"/><Relationship Id="rId9" Type="http://schemas.openxmlformats.org/officeDocument/2006/relationships/tags" Target="../tags/tag130.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8" Type="http://schemas.openxmlformats.org/officeDocument/2006/relationships/tags" Target="../tags/tag140.xml"/><Relationship Id="rId3" Type="http://schemas.openxmlformats.org/officeDocument/2006/relationships/tags" Target="../tags/tag135.xml"/><Relationship Id="rId7" Type="http://schemas.openxmlformats.org/officeDocument/2006/relationships/tags" Target="../tags/tag139.xml"/><Relationship Id="rId12" Type="http://schemas.openxmlformats.org/officeDocument/2006/relationships/slideMaster" Target="../slideMasters/slideMaster2.xml"/><Relationship Id="rId2" Type="http://schemas.openxmlformats.org/officeDocument/2006/relationships/tags" Target="../tags/tag134.xml"/><Relationship Id="rId1" Type="http://schemas.openxmlformats.org/officeDocument/2006/relationships/tags" Target="../tags/tag133.xml"/><Relationship Id="rId6" Type="http://schemas.openxmlformats.org/officeDocument/2006/relationships/tags" Target="../tags/tag138.xml"/><Relationship Id="rId11" Type="http://schemas.openxmlformats.org/officeDocument/2006/relationships/tags" Target="../tags/tag143.xml"/><Relationship Id="rId5" Type="http://schemas.openxmlformats.org/officeDocument/2006/relationships/tags" Target="../tags/tag137.xml"/><Relationship Id="rId10" Type="http://schemas.openxmlformats.org/officeDocument/2006/relationships/tags" Target="../tags/tag142.xml"/><Relationship Id="rId4" Type="http://schemas.openxmlformats.org/officeDocument/2006/relationships/tags" Target="../tags/tag136.xml"/><Relationship Id="rId9" Type="http://schemas.openxmlformats.org/officeDocument/2006/relationships/tags" Target="../tags/tag141.xml"/></Relationships>
</file>

<file path=ppt/slideLayouts/_rels/slideLayout21.xml.rels><?xml version="1.0" encoding="UTF-8" standalone="yes"?>
<Relationships xmlns="http://schemas.openxmlformats.org/package/2006/relationships"><Relationship Id="rId8" Type="http://schemas.openxmlformats.org/officeDocument/2006/relationships/tags" Target="../tags/tag151.xml"/><Relationship Id="rId3" Type="http://schemas.openxmlformats.org/officeDocument/2006/relationships/tags" Target="../tags/tag146.xml"/><Relationship Id="rId7" Type="http://schemas.openxmlformats.org/officeDocument/2006/relationships/tags" Target="../tags/tag150.xml"/><Relationship Id="rId2" Type="http://schemas.openxmlformats.org/officeDocument/2006/relationships/tags" Target="../tags/tag145.xml"/><Relationship Id="rId1" Type="http://schemas.openxmlformats.org/officeDocument/2006/relationships/tags" Target="../tags/tag144.xml"/><Relationship Id="rId6" Type="http://schemas.openxmlformats.org/officeDocument/2006/relationships/tags" Target="../tags/tag149.xml"/><Relationship Id="rId11" Type="http://schemas.openxmlformats.org/officeDocument/2006/relationships/slideMaster" Target="../slideMasters/slideMaster2.xml"/><Relationship Id="rId5" Type="http://schemas.openxmlformats.org/officeDocument/2006/relationships/tags" Target="../tags/tag148.xml"/><Relationship Id="rId10" Type="http://schemas.openxmlformats.org/officeDocument/2006/relationships/tags" Target="../tags/tag153.xml"/><Relationship Id="rId4" Type="http://schemas.openxmlformats.org/officeDocument/2006/relationships/tags" Target="../tags/tag147.xml"/><Relationship Id="rId9" Type="http://schemas.openxmlformats.org/officeDocument/2006/relationships/tags" Target="../tags/tag152.xml"/></Relationships>
</file>

<file path=ppt/slideLayouts/_rels/slideLayout22.xml.rels><?xml version="1.0" encoding="UTF-8" standalone="yes"?>
<Relationships xmlns="http://schemas.openxmlformats.org/package/2006/relationships"><Relationship Id="rId8" Type="http://schemas.openxmlformats.org/officeDocument/2006/relationships/tags" Target="../tags/tag161.xml"/><Relationship Id="rId13" Type="http://schemas.openxmlformats.org/officeDocument/2006/relationships/tags" Target="../tags/tag166.xml"/><Relationship Id="rId18" Type="http://schemas.openxmlformats.org/officeDocument/2006/relationships/tags" Target="../tags/tag171.xml"/><Relationship Id="rId26" Type="http://schemas.openxmlformats.org/officeDocument/2006/relationships/tags" Target="../tags/tag179.xml"/><Relationship Id="rId3" Type="http://schemas.openxmlformats.org/officeDocument/2006/relationships/tags" Target="../tags/tag156.xml"/><Relationship Id="rId21" Type="http://schemas.openxmlformats.org/officeDocument/2006/relationships/tags" Target="../tags/tag174.xml"/><Relationship Id="rId7" Type="http://schemas.openxmlformats.org/officeDocument/2006/relationships/tags" Target="../tags/tag160.xml"/><Relationship Id="rId12" Type="http://schemas.openxmlformats.org/officeDocument/2006/relationships/tags" Target="../tags/tag165.xml"/><Relationship Id="rId17" Type="http://schemas.openxmlformats.org/officeDocument/2006/relationships/tags" Target="../tags/tag170.xml"/><Relationship Id="rId25" Type="http://schemas.openxmlformats.org/officeDocument/2006/relationships/tags" Target="../tags/tag178.xml"/><Relationship Id="rId2" Type="http://schemas.openxmlformats.org/officeDocument/2006/relationships/tags" Target="../tags/tag155.xml"/><Relationship Id="rId16" Type="http://schemas.openxmlformats.org/officeDocument/2006/relationships/tags" Target="../tags/tag169.xml"/><Relationship Id="rId20" Type="http://schemas.openxmlformats.org/officeDocument/2006/relationships/tags" Target="../tags/tag173.xml"/><Relationship Id="rId1" Type="http://schemas.openxmlformats.org/officeDocument/2006/relationships/tags" Target="../tags/tag154.xml"/><Relationship Id="rId6" Type="http://schemas.openxmlformats.org/officeDocument/2006/relationships/tags" Target="../tags/tag159.xml"/><Relationship Id="rId11" Type="http://schemas.openxmlformats.org/officeDocument/2006/relationships/tags" Target="../tags/tag164.xml"/><Relationship Id="rId24" Type="http://schemas.openxmlformats.org/officeDocument/2006/relationships/tags" Target="../tags/tag177.xml"/><Relationship Id="rId5" Type="http://schemas.openxmlformats.org/officeDocument/2006/relationships/tags" Target="../tags/tag158.xml"/><Relationship Id="rId15" Type="http://schemas.openxmlformats.org/officeDocument/2006/relationships/tags" Target="../tags/tag168.xml"/><Relationship Id="rId23" Type="http://schemas.openxmlformats.org/officeDocument/2006/relationships/tags" Target="../tags/tag176.xml"/><Relationship Id="rId10" Type="http://schemas.openxmlformats.org/officeDocument/2006/relationships/tags" Target="../tags/tag163.xml"/><Relationship Id="rId19" Type="http://schemas.openxmlformats.org/officeDocument/2006/relationships/tags" Target="../tags/tag172.xml"/><Relationship Id="rId4" Type="http://schemas.openxmlformats.org/officeDocument/2006/relationships/tags" Target="../tags/tag157.xml"/><Relationship Id="rId9" Type="http://schemas.openxmlformats.org/officeDocument/2006/relationships/tags" Target="../tags/tag162.xml"/><Relationship Id="rId14" Type="http://schemas.openxmlformats.org/officeDocument/2006/relationships/tags" Target="../tags/tag167.xml"/><Relationship Id="rId22" Type="http://schemas.openxmlformats.org/officeDocument/2006/relationships/tags" Target="../tags/tag175.xml"/><Relationship Id="rId27"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8" Type="http://schemas.openxmlformats.org/officeDocument/2006/relationships/tags" Target="../tags/tag187.xml"/><Relationship Id="rId3" Type="http://schemas.openxmlformats.org/officeDocument/2006/relationships/tags" Target="../tags/tag182.xml"/><Relationship Id="rId7" Type="http://schemas.openxmlformats.org/officeDocument/2006/relationships/tags" Target="../tags/tag186.xml"/><Relationship Id="rId2" Type="http://schemas.openxmlformats.org/officeDocument/2006/relationships/tags" Target="../tags/tag181.xml"/><Relationship Id="rId1" Type="http://schemas.openxmlformats.org/officeDocument/2006/relationships/tags" Target="../tags/tag180.xml"/><Relationship Id="rId6" Type="http://schemas.openxmlformats.org/officeDocument/2006/relationships/tags" Target="../tags/tag185.xml"/><Relationship Id="rId5" Type="http://schemas.openxmlformats.org/officeDocument/2006/relationships/tags" Target="../tags/tag184.xml"/><Relationship Id="rId10" Type="http://schemas.openxmlformats.org/officeDocument/2006/relationships/slideMaster" Target="../slideMasters/slideMaster2.xml"/><Relationship Id="rId4" Type="http://schemas.openxmlformats.org/officeDocument/2006/relationships/tags" Target="../tags/tag183.xml"/><Relationship Id="rId9" Type="http://schemas.openxmlformats.org/officeDocument/2006/relationships/tags" Target="../tags/tag188.xml"/></Relationships>
</file>

<file path=ppt/slideLayouts/_rels/slideLayout24.xml.rels><?xml version="1.0" encoding="UTF-8" standalone="yes"?>
<Relationships xmlns="http://schemas.openxmlformats.org/package/2006/relationships"><Relationship Id="rId8" Type="http://schemas.openxmlformats.org/officeDocument/2006/relationships/tags" Target="../tags/tag196.xml"/><Relationship Id="rId3" Type="http://schemas.openxmlformats.org/officeDocument/2006/relationships/tags" Target="../tags/tag191.xml"/><Relationship Id="rId7" Type="http://schemas.openxmlformats.org/officeDocument/2006/relationships/tags" Target="../tags/tag195.xml"/><Relationship Id="rId12" Type="http://schemas.openxmlformats.org/officeDocument/2006/relationships/slideMaster" Target="../slideMasters/slideMaster2.xml"/><Relationship Id="rId2" Type="http://schemas.openxmlformats.org/officeDocument/2006/relationships/tags" Target="../tags/tag190.xml"/><Relationship Id="rId1" Type="http://schemas.openxmlformats.org/officeDocument/2006/relationships/tags" Target="../tags/tag189.xml"/><Relationship Id="rId6" Type="http://schemas.openxmlformats.org/officeDocument/2006/relationships/tags" Target="../tags/tag194.xml"/><Relationship Id="rId11" Type="http://schemas.openxmlformats.org/officeDocument/2006/relationships/tags" Target="../tags/tag199.xml"/><Relationship Id="rId5" Type="http://schemas.openxmlformats.org/officeDocument/2006/relationships/tags" Target="../tags/tag193.xml"/><Relationship Id="rId10" Type="http://schemas.openxmlformats.org/officeDocument/2006/relationships/tags" Target="../tags/tag198.xml"/><Relationship Id="rId4" Type="http://schemas.openxmlformats.org/officeDocument/2006/relationships/tags" Target="../tags/tag192.xml"/><Relationship Id="rId9" Type="http://schemas.openxmlformats.org/officeDocument/2006/relationships/tags" Target="../tags/tag197.xml"/></Relationships>
</file>

<file path=ppt/slideLayouts/_rels/slideLayout25.xml.rels><?xml version="1.0" encoding="UTF-8" standalone="yes"?>
<Relationships xmlns="http://schemas.openxmlformats.org/package/2006/relationships"><Relationship Id="rId8" Type="http://schemas.openxmlformats.org/officeDocument/2006/relationships/tags" Target="../tags/tag207.xml"/><Relationship Id="rId13" Type="http://schemas.openxmlformats.org/officeDocument/2006/relationships/slideMaster" Target="../slideMasters/slideMaster2.xml"/><Relationship Id="rId3" Type="http://schemas.openxmlformats.org/officeDocument/2006/relationships/tags" Target="../tags/tag202.xml"/><Relationship Id="rId7" Type="http://schemas.openxmlformats.org/officeDocument/2006/relationships/tags" Target="../tags/tag206.xml"/><Relationship Id="rId12" Type="http://schemas.openxmlformats.org/officeDocument/2006/relationships/tags" Target="../tags/tag211.xml"/><Relationship Id="rId2" Type="http://schemas.openxmlformats.org/officeDocument/2006/relationships/tags" Target="../tags/tag201.xml"/><Relationship Id="rId1" Type="http://schemas.openxmlformats.org/officeDocument/2006/relationships/tags" Target="../tags/tag200.xml"/><Relationship Id="rId6" Type="http://schemas.openxmlformats.org/officeDocument/2006/relationships/tags" Target="../tags/tag205.xml"/><Relationship Id="rId11" Type="http://schemas.openxmlformats.org/officeDocument/2006/relationships/tags" Target="../tags/tag210.xml"/><Relationship Id="rId5" Type="http://schemas.openxmlformats.org/officeDocument/2006/relationships/tags" Target="../tags/tag204.xml"/><Relationship Id="rId10" Type="http://schemas.openxmlformats.org/officeDocument/2006/relationships/tags" Target="../tags/tag209.xml"/><Relationship Id="rId4" Type="http://schemas.openxmlformats.org/officeDocument/2006/relationships/tags" Target="../tags/tag203.xml"/><Relationship Id="rId9" Type="http://schemas.openxmlformats.org/officeDocument/2006/relationships/tags" Target="../tags/tag208.xml"/></Relationships>
</file>

<file path=ppt/slideLayouts/_rels/slideLayout26.xml.rels><?xml version="1.0" encoding="UTF-8" standalone="yes"?>
<Relationships xmlns="http://schemas.openxmlformats.org/package/2006/relationships"><Relationship Id="rId8" Type="http://schemas.openxmlformats.org/officeDocument/2006/relationships/tags" Target="../tags/tag219.xml"/><Relationship Id="rId13" Type="http://schemas.openxmlformats.org/officeDocument/2006/relationships/slideMaster" Target="../slideMasters/slideMaster2.xml"/><Relationship Id="rId3" Type="http://schemas.openxmlformats.org/officeDocument/2006/relationships/tags" Target="../tags/tag214.xml"/><Relationship Id="rId7" Type="http://schemas.openxmlformats.org/officeDocument/2006/relationships/tags" Target="../tags/tag218.xml"/><Relationship Id="rId12" Type="http://schemas.openxmlformats.org/officeDocument/2006/relationships/tags" Target="../tags/tag223.xml"/><Relationship Id="rId2" Type="http://schemas.openxmlformats.org/officeDocument/2006/relationships/tags" Target="../tags/tag213.xml"/><Relationship Id="rId1" Type="http://schemas.openxmlformats.org/officeDocument/2006/relationships/tags" Target="../tags/tag212.xml"/><Relationship Id="rId6" Type="http://schemas.openxmlformats.org/officeDocument/2006/relationships/tags" Target="../tags/tag217.xml"/><Relationship Id="rId11" Type="http://schemas.openxmlformats.org/officeDocument/2006/relationships/tags" Target="../tags/tag222.xml"/><Relationship Id="rId5" Type="http://schemas.openxmlformats.org/officeDocument/2006/relationships/tags" Target="../tags/tag216.xml"/><Relationship Id="rId10" Type="http://schemas.openxmlformats.org/officeDocument/2006/relationships/tags" Target="../tags/tag221.xml"/><Relationship Id="rId4" Type="http://schemas.openxmlformats.org/officeDocument/2006/relationships/tags" Target="../tags/tag215.xml"/><Relationship Id="rId9" Type="http://schemas.openxmlformats.org/officeDocument/2006/relationships/tags" Target="../tags/tag220.xml"/></Relationships>
</file>

<file path=ppt/slideLayouts/_rels/slideLayout27.xml.rels><?xml version="1.0" encoding="UTF-8" standalone="yes"?>
<Relationships xmlns="http://schemas.openxmlformats.org/package/2006/relationships"><Relationship Id="rId8" Type="http://schemas.openxmlformats.org/officeDocument/2006/relationships/tags" Target="../tags/tag231.xml"/><Relationship Id="rId13" Type="http://schemas.openxmlformats.org/officeDocument/2006/relationships/slideMaster" Target="../slideMasters/slideMaster2.xml"/><Relationship Id="rId3" Type="http://schemas.openxmlformats.org/officeDocument/2006/relationships/tags" Target="../tags/tag226.xml"/><Relationship Id="rId7" Type="http://schemas.openxmlformats.org/officeDocument/2006/relationships/tags" Target="../tags/tag230.xml"/><Relationship Id="rId12" Type="http://schemas.openxmlformats.org/officeDocument/2006/relationships/tags" Target="../tags/tag235.xml"/><Relationship Id="rId2" Type="http://schemas.openxmlformats.org/officeDocument/2006/relationships/tags" Target="../tags/tag225.xml"/><Relationship Id="rId1" Type="http://schemas.openxmlformats.org/officeDocument/2006/relationships/tags" Target="../tags/tag224.xml"/><Relationship Id="rId6" Type="http://schemas.openxmlformats.org/officeDocument/2006/relationships/tags" Target="../tags/tag229.xml"/><Relationship Id="rId11" Type="http://schemas.openxmlformats.org/officeDocument/2006/relationships/tags" Target="../tags/tag234.xml"/><Relationship Id="rId5" Type="http://schemas.openxmlformats.org/officeDocument/2006/relationships/tags" Target="../tags/tag228.xml"/><Relationship Id="rId10" Type="http://schemas.openxmlformats.org/officeDocument/2006/relationships/tags" Target="../tags/tag233.xml"/><Relationship Id="rId4" Type="http://schemas.openxmlformats.org/officeDocument/2006/relationships/tags" Target="../tags/tag227.xml"/><Relationship Id="rId9" Type="http://schemas.openxmlformats.org/officeDocument/2006/relationships/tags" Target="../tags/tag232.xml"/></Relationships>
</file>

<file path=ppt/slideLayouts/_rels/slideLayout28.xml.rels><?xml version="1.0" encoding="UTF-8" standalone="yes"?>
<Relationships xmlns="http://schemas.openxmlformats.org/package/2006/relationships"><Relationship Id="rId8" Type="http://schemas.openxmlformats.org/officeDocument/2006/relationships/tags" Target="../tags/tag243.xml"/><Relationship Id="rId13" Type="http://schemas.openxmlformats.org/officeDocument/2006/relationships/tags" Target="../tags/tag248.xml"/><Relationship Id="rId3" Type="http://schemas.openxmlformats.org/officeDocument/2006/relationships/tags" Target="../tags/tag238.xml"/><Relationship Id="rId7" Type="http://schemas.openxmlformats.org/officeDocument/2006/relationships/tags" Target="../tags/tag242.xml"/><Relationship Id="rId12" Type="http://schemas.openxmlformats.org/officeDocument/2006/relationships/tags" Target="../tags/tag247.xml"/><Relationship Id="rId2" Type="http://schemas.openxmlformats.org/officeDocument/2006/relationships/tags" Target="../tags/tag237.xml"/><Relationship Id="rId1" Type="http://schemas.openxmlformats.org/officeDocument/2006/relationships/tags" Target="../tags/tag236.xml"/><Relationship Id="rId6" Type="http://schemas.openxmlformats.org/officeDocument/2006/relationships/tags" Target="../tags/tag241.xml"/><Relationship Id="rId11" Type="http://schemas.openxmlformats.org/officeDocument/2006/relationships/tags" Target="../tags/tag246.xml"/><Relationship Id="rId5" Type="http://schemas.openxmlformats.org/officeDocument/2006/relationships/tags" Target="../tags/tag240.xml"/><Relationship Id="rId15" Type="http://schemas.openxmlformats.org/officeDocument/2006/relationships/slideMaster" Target="../slideMasters/slideMaster2.xml"/><Relationship Id="rId10" Type="http://schemas.openxmlformats.org/officeDocument/2006/relationships/tags" Target="../tags/tag245.xml"/><Relationship Id="rId4" Type="http://schemas.openxmlformats.org/officeDocument/2006/relationships/tags" Target="../tags/tag239.xml"/><Relationship Id="rId9" Type="http://schemas.openxmlformats.org/officeDocument/2006/relationships/tags" Target="../tags/tag244.xml"/><Relationship Id="rId14" Type="http://schemas.openxmlformats.org/officeDocument/2006/relationships/tags" Target="../tags/tag249.xml"/></Relationships>
</file>

<file path=ppt/slideLayouts/_rels/slideLayout29.xml.rels><?xml version="1.0" encoding="UTF-8" standalone="yes"?>
<Relationships xmlns="http://schemas.openxmlformats.org/package/2006/relationships"><Relationship Id="rId8" Type="http://schemas.openxmlformats.org/officeDocument/2006/relationships/tags" Target="../tags/tag257.xml"/><Relationship Id="rId3" Type="http://schemas.openxmlformats.org/officeDocument/2006/relationships/tags" Target="../tags/tag252.xml"/><Relationship Id="rId7" Type="http://schemas.openxmlformats.org/officeDocument/2006/relationships/tags" Target="../tags/tag256.xml"/><Relationship Id="rId2" Type="http://schemas.openxmlformats.org/officeDocument/2006/relationships/tags" Target="../tags/tag251.xml"/><Relationship Id="rId1" Type="http://schemas.openxmlformats.org/officeDocument/2006/relationships/tags" Target="../tags/tag250.xml"/><Relationship Id="rId6" Type="http://schemas.openxmlformats.org/officeDocument/2006/relationships/tags" Target="../tags/tag255.xml"/><Relationship Id="rId5" Type="http://schemas.openxmlformats.org/officeDocument/2006/relationships/tags" Target="../tags/tag254.xml"/><Relationship Id="rId4" Type="http://schemas.openxmlformats.org/officeDocument/2006/relationships/tags" Target="../tags/tag253.xml"/><Relationship Id="rId9"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r>
              <a:rPr lang="zh-CN" altLang="en-US"/>
              <a:t>单击此处编辑母版标题样式</a:t>
            </a:r>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单击此处编辑母版副标题样式</a:t>
            </a:r>
          </a:p>
        </p:txBody>
      </p:sp>
      <p:sp>
        <p:nvSpPr>
          <p:cNvPr id="4" name="日期占位符 3"/>
          <p:cNvSpPr>
            <a:spLocks noGrp="1"/>
          </p:cNvSpPr>
          <p:nvPr>
            <p:ph type="dt" sz="half" idx="10"/>
          </p:nvPr>
        </p:nvSpPr>
        <p:spPr/>
        <p:txBody>
          <a:bodyPr/>
          <a:lstStyle/>
          <a:p>
            <a:pPr lvl="0"/>
            <a:endParaRPr lang="zh-CN" altLang="en-US">
              <a:latin typeface="Arial" panose="020B0604020202020204" pitchFamily="34" charset="0"/>
            </a:endParaRPr>
          </a:p>
        </p:txBody>
      </p:sp>
      <p:sp>
        <p:nvSpPr>
          <p:cNvPr id="5" name="页脚占位符 4"/>
          <p:cNvSpPr>
            <a:spLocks noGrp="1"/>
          </p:cNvSpPr>
          <p:nvPr>
            <p:ph type="ftr" sz="quarter" idx="11"/>
          </p:nvPr>
        </p:nvSpPr>
        <p:spPr/>
        <p:txBody>
          <a:bodyPr/>
          <a:lstStyle/>
          <a:p>
            <a:pPr lvl="0"/>
            <a:endParaRPr lang="zh-CN" altLang="en-US">
              <a:latin typeface="Arial" panose="020B0604020202020204" pitchFamily="34" charset="0"/>
            </a:endParaRPr>
          </a:p>
        </p:txBody>
      </p:sp>
      <p:sp>
        <p:nvSpPr>
          <p:cNvPr id="6" name="灯片编号占位符 5"/>
          <p:cNvSpPr>
            <a:spLocks noGrp="1"/>
          </p:cNvSpPr>
          <p:nvPr>
            <p:ph type="sldNum" sz="quarter" idx="12"/>
          </p:nvPr>
        </p:nvSpPr>
        <p:spPr/>
        <p:txBody>
          <a:bodyPr/>
          <a:lstStyle/>
          <a:p>
            <a:pPr lvl="0"/>
            <a:fld id="{9A0DB2DC-4C9A-4742-B13C-FB6460FD3503}" type="slidenum">
              <a:rPr lang="zh-CN" altLang="en-US">
                <a:latin typeface="Arial" panose="020B0604020202020204" pitchFamily="34" charset="0"/>
              </a:rPr>
              <a:t>‹#›</a:t>
            </a:fld>
            <a:endParaRPr lang="zh-CN" altLang="en-US">
              <a:latin typeface="Arial" panose="020B0604020202020204" pitchFamily="34" charset="0"/>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lvl="0"/>
            <a:endParaRPr lang="zh-CN" altLang="en-US">
              <a:latin typeface="Arial" panose="020B0604020202020204" pitchFamily="34" charset="0"/>
            </a:endParaRPr>
          </a:p>
        </p:txBody>
      </p:sp>
      <p:sp>
        <p:nvSpPr>
          <p:cNvPr id="5" name="页脚占位符 4"/>
          <p:cNvSpPr>
            <a:spLocks noGrp="1"/>
          </p:cNvSpPr>
          <p:nvPr>
            <p:ph type="ftr" sz="quarter" idx="11"/>
          </p:nvPr>
        </p:nvSpPr>
        <p:spPr/>
        <p:txBody>
          <a:bodyPr/>
          <a:lstStyle/>
          <a:p>
            <a:pPr lvl="0"/>
            <a:endParaRPr lang="zh-CN" altLang="en-US">
              <a:latin typeface="Arial" panose="020B0604020202020204" pitchFamily="34" charset="0"/>
            </a:endParaRPr>
          </a:p>
        </p:txBody>
      </p:sp>
      <p:sp>
        <p:nvSpPr>
          <p:cNvPr id="6" name="灯片编号占位符 5"/>
          <p:cNvSpPr>
            <a:spLocks noGrp="1"/>
          </p:cNvSpPr>
          <p:nvPr>
            <p:ph type="sldNum" sz="quarter" idx="12"/>
          </p:nvPr>
        </p:nvSpPr>
        <p:spPr/>
        <p:txBody>
          <a:bodyPr/>
          <a:lstStyle/>
          <a:p>
            <a:pPr lvl="0"/>
            <a:fld id="{9A0DB2DC-4C9A-4742-B13C-FB6460FD3503}" type="slidenum">
              <a:rPr lang="zh-CN" altLang="en-US">
                <a:latin typeface="Arial" panose="020B0604020202020204" pitchFamily="34" charset="0"/>
              </a:rPr>
              <a:t>‹#›</a:t>
            </a:fld>
            <a:endParaRPr lang="zh-CN" altLang="en-US">
              <a:latin typeface="Arial" panose="020B0604020202020204" pitchFamily="34" charset="0"/>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5293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lvl="0"/>
            <a:endParaRPr lang="zh-CN" altLang="en-US">
              <a:latin typeface="Arial" panose="020B0604020202020204" pitchFamily="34" charset="0"/>
            </a:endParaRPr>
          </a:p>
        </p:txBody>
      </p:sp>
      <p:sp>
        <p:nvSpPr>
          <p:cNvPr id="5" name="页脚占位符 4"/>
          <p:cNvSpPr>
            <a:spLocks noGrp="1"/>
          </p:cNvSpPr>
          <p:nvPr>
            <p:ph type="ftr" sz="quarter" idx="11"/>
          </p:nvPr>
        </p:nvSpPr>
        <p:spPr/>
        <p:txBody>
          <a:bodyPr/>
          <a:lstStyle/>
          <a:p>
            <a:pPr lvl="0"/>
            <a:endParaRPr lang="zh-CN" altLang="en-US">
              <a:latin typeface="Arial" panose="020B0604020202020204" pitchFamily="34" charset="0"/>
            </a:endParaRPr>
          </a:p>
        </p:txBody>
      </p:sp>
      <p:sp>
        <p:nvSpPr>
          <p:cNvPr id="6" name="灯片编号占位符 5"/>
          <p:cNvSpPr>
            <a:spLocks noGrp="1"/>
          </p:cNvSpPr>
          <p:nvPr>
            <p:ph type="sldNum" sz="quarter" idx="12"/>
          </p:nvPr>
        </p:nvSpPr>
        <p:spPr/>
        <p:txBody>
          <a:bodyPr/>
          <a:lstStyle/>
          <a:p>
            <a:pPr lvl="0"/>
            <a:fld id="{9A0DB2DC-4C9A-4742-B13C-FB6460FD3503}" type="slidenum">
              <a:rPr lang="zh-CN" altLang="en-US">
                <a:latin typeface="Arial" panose="020B0604020202020204" pitchFamily="34" charset="0"/>
              </a:rPr>
              <a:t>‹#›</a:t>
            </a:fld>
            <a:endParaRPr lang="zh-CN" altLang="en-US">
              <a:latin typeface="Arial" panose="020B0604020202020204" pitchFamily="34" charset="0"/>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标题幻灯片">
    <p:bg>
      <p:bgPr>
        <a:solidFill>
          <a:schemeClr val="bg2"/>
        </a:solidFill>
        <a:effectLst/>
      </p:bgPr>
    </p:bg>
    <p:spTree>
      <p:nvGrpSpPr>
        <p:cNvPr id="1" name=""/>
        <p:cNvGrpSpPr/>
        <p:nvPr/>
      </p:nvGrpSpPr>
      <p:grpSpPr>
        <a:xfrm>
          <a:off x="0" y="0"/>
          <a:ext cx="0" cy="0"/>
          <a:chOff x="0" y="0"/>
          <a:chExt cx="0" cy="0"/>
        </a:xfrm>
      </p:grpSpPr>
      <p:grpSp>
        <p:nvGrpSpPr>
          <p:cNvPr id="56" name="组合 55"/>
          <p:cNvGrpSpPr/>
          <p:nvPr userDrawn="1">
            <p:custDataLst>
              <p:tags r:id="rId1"/>
            </p:custDataLst>
          </p:nvPr>
        </p:nvGrpSpPr>
        <p:grpSpPr>
          <a:xfrm>
            <a:off x="287536" y="0"/>
            <a:ext cx="8145660" cy="6868160"/>
            <a:chOff x="383382" y="0"/>
            <a:chExt cx="10860880" cy="6868160"/>
          </a:xfrm>
        </p:grpSpPr>
        <p:grpSp>
          <p:nvGrpSpPr>
            <p:cNvPr id="55" name="组合 54"/>
            <p:cNvGrpSpPr/>
            <p:nvPr userDrawn="1"/>
          </p:nvGrpSpPr>
          <p:grpSpPr>
            <a:xfrm>
              <a:off x="1074934" y="0"/>
              <a:ext cx="10169328" cy="6868160"/>
              <a:chOff x="1074934" y="0"/>
              <a:chExt cx="10169328" cy="6868160"/>
            </a:xfrm>
          </p:grpSpPr>
          <p:sp>
            <p:nvSpPr>
              <p:cNvPr id="11" name="任意多边形: 形状 10"/>
              <p:cNvSpPr/>
              <p:nvPr userDrawn="1">
                <p:custDataLst>
                  <p:tags r:id="rId25"/>
                </p:custDataLst>
              </p:nvPr>
            </p:nvSpPr>
            <p:spPr>
              <a:xfrm>
                <a:off x="6471729" y="0"/>
                <a:ext cx="4498061" cy="2192408"/>
              </a:xfrm>
              <a:custGeom>
                <a:avLst/>
                <a:gdLst>
                  <a:gd name="connsiteX0" fmla="*/ 0 w 4498061"/>
                  <a:gd name="connsiteY0" fmla="*/ 0 h 2192408"/>
                  <a:gd name="connsiteX1" fmla="*/ 4498061 w 4498061"/>
                  <a:gd name="connsiteY1" fmla="*/ 0 h 2192408"/>
                  <a:gd name="connsiteX2" fmla="*/ 4489445 w 4498061"/>
                  <a:gd name="connsiteY2" fmla="*/ 170624 h 2192408"/>
                  <a:gd name="connsiteX3" fmla="*/ 2249030 w 4498061"/>
                  <a:gd name="connsiteY3" fmla="*/ 2192408 h 2192408"/>
                  <a:gd name="connsiteX4" fmla="*/ 8615 w 4498061"/>
                  <a:gd name="connsiteY4" fmla="*/ 170624 h 21924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8061" h="2192408">
                    <a:moveTo>
                      <a:pt x="0" y="0"/>
                    </a:moveTo>
                    <a:lnTo>
                      <a:pt x="4498061" y="0"/>
                    </a:lnTo>
                    <a:lnTo>
                      <a:pt x="4489445" y="170624"/>
                    </a:lnTo>
                    <a:cubicBezTo>
                      <a:pt x="4374118" y="1306230"/>
                      <a:pt x="3415063" y="2192408"/>
                      <a:pt x="2249030" y="2192408"/>
                    </a:cubicBezTo>
                    <a:cubicBezTo>
                      <a:pt x="1082998" y="2192408"/>
                      <a:pt x="123943" y="1306230"/>
                      <a:pt x="8615" y="170624"/>
                    </a:cubicBezTo>
                    <a:close/>
                  </a:path>
                </a:pathLst>
              </a:cu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solidFill>
                    <a:schemeClr val="lt1"/>
                  </a:solidFill>
                </a:endParaRPr>
              </a:p>
            </p:txBody>
          </p:sp>
          <p:sp>
            <p:nvSpPr>
              <p:cNvPr id="13" name="任意多边形: 形状 12"/>
              <p:cNvSpPr/>
              <p:nvPr userDrawn="1">
                <p:custDataLst>
                  <p:tags r:id="rId26"/>
                </p:custDataLst>
              </p:nvPr>
            </p:nvSpPr>
            <p:spPr>
              <a:xfrm>
                <a:off x="1465625" y="5164237"/>
                <a:ext cx="3559491" cy="1693763"/>
              </a:xfrm>
              <a:custGeom>
                <a:avLst/>
                <a:gdLst>
                  <a:gd name="connsiteX0" fmla="*/ 1779745 w 3559491"/>
                  <a:gd name="connsiteY0" fmla="*/ 0 h 1693763"/>
                  <a:gd name="connsiteX1" fmla="*/ 3554851 w 3559491"/>
                  <a:gd name="connsiteY1" fmla="*/ 1601882 h 1693763"/>
                  <a:gd name="connsiteX2" fmla="*/ 3559491 w 3559491"/>
                  <a:gd name="connsiteY2" fmla="*/ 1693763 h 1693763"/>
                  <a:gd name="connsiteX3" fmla="*/ 0 w 3559491"/>
                  <a:gd name="connsiteY3" fmla="*/ 1693763 h 1693763"/>
                  <a:gd name="connsiteX4" fmla="*/ 4639 w 3559491"/>
                  <a:gd name="connsiteY4" fmla="*/ 1601882 h 1693763"/>
                  <a:gd name="connsiteX5" fmla="*/ 1779745 w 3559491"/>
                  <a:gd name="connsiteY5" fmla="*/ 0 h 1693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59491" h="1693763">
                    <a:moveTo>
                      <a:pt x="1779745" y="0"/>
                    </a:moveTo>
                    <a:cubicBezTo>
                      <a:pt x="2703606" y="0"/>
                      <a:pt x="3463476" y="702129"/>
                      <a:pt x="3554851" y="1601882"/>
                    </a:cubicBezTo>
                    <a:lnTo>
                      <a:pt x="3559491" y="1693763"/>
                    </a:lnTo>
                    <a:lnTo>
                      <a:pt x="0" y="1693763"/>
                    </a:lnTo>
                    <a:lnTo>
                      <a:pt x="4639" y="1601882"/>
                    </a:lnTo>
                    <a:cubicBezTo>
                      <a:pt x="96014" y="702129"/>
                      <a:pt x="855884" y="0"/>
                      <a:pt x="1779745" y="0"/>
                    </a:cubicBezTo>
                    <a:close/>
                  </a:path>
                </a:pathLst>
              </a:custGeom>
              <a:solidFill>
                <a:schemeClr val="accent6">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dirty="0">
                  <a:solidFill>
                    <a:schemeClr val="lt1"/>
                  </a:solidFill>
                </a:endParaRPr>
              </a:p>
            </p:txBody>
          </p:sp>
          <p:sp>
            <p:nvSpPr>
              <p:cNvPr id="8" name="矩形 7"/>
              <p:cNvSpPr/>
              <p:nvPr userDrawn="1">
                <p:custDataLst>
                  <p:tags r:id="rId27"/>
                </p:custDataLst>
              </p:nvPr>
            </p:nvSpPr>
            <p:spPr>
              <a:xfrm>
                <a:off x="1074934" y="0"/>
                <a:ext cx="2379466" cy="1660525"/>
              </a:xfrm>
              <a:prstGeom prst="rect">
                <a:avLst/>
              </a:prstGeom>
              <a:solidFill>
                <a:schemeClr val="tx2">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solidFill>
                    <a:schemeClr val="lt1"/>
                  </a:solidFill>
                </a:endParaRPr>
              </a:p>
            </p:txBody>
          </p:sp>
          <p:sp>
            <p:nvSpPr>
              <p:cNvPr id="15" name="矩形 14"/>
              <p:cNvSpPr/>
              <p:nvPr userDrawn="1">
                <p:custDataLst>
                  <p:tags r:id="rId28"/>
                </p:custDataLst>
              </p:nvPr>
            </p:nvSpPr>
            <p:spPr>
              <a:xfrm>
                <a:off x="8075999" y="5283200"/>
                <a:ext cx="3168263" cy="1584960"/>
              </a:xfrm>
              <a:prstGeom prst="rect">
                <a:avLst/>
              </a:prstGeom>
              <a:solidFill>
                <a:schemeClr val="tx2">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solidFill>
                    <a:schemeClr val="lt1"/>
                  </a:solidFill>
                </a:endParaRPr>
              </a:p>
            </p:txBody>
          </p:sp>
        </p:grpSp>
        <p:grpSp>
          <p:nvGrpSpPr>
            <p:cNvPr id="27" name="组合 26"/>
            <p:cNvGrpSpPr/>
            <p:nvPr userDrawn="1"/>
          </p:nvGrpSpPr>
          <p:grpSpPr>
            <a:xfrm>
              <a:off x="383382" y="4958557"/>
              <a:ext cx="521493" cy="428627"/>
              <a:chOff x="383382" y="4958557"/>
              <a:chExt cx="521493" cy="428627"/>
            </a:xfrm>
          </p:grpSpPr>
          <p:cxnSp>
            <p:nvCxnSpPr>
              <p:cNvPr id="12" name="直接连接符 11"/>
              <p:cNvCxnSpPr/>
              <p:nvPr userDrawn="1">
                <p:custDataLst>
                  <p:tags r:id="rId22"/>
                </p:custDataLst>
              </p:nvPr>
            </p:nvCxnSpPr>
            <p:spPr>
              <a:xfrm>
                <a:off x="383382" y="4958557"/>
                <a:ext cx="521493" cy="0"/>
              </a:xfrm>
              <a:prstGeom prst="line">
                <a:avLst/>
              </a:prstGeom>
              <a:ln w="63500">
                <a:gradFill>
                  <a:gsLst>
                    <a:gs pos="0">
                      <a:schemeClr val="accent1">
                        <a:lumMod val="40000"/>
                        <a:lumOff val="60000"/>
                      </a:schemeClr>
                    </a:gs>
                    <a:gs pos="57000">
                      <a:schemeClr val="accent1"/>
                    </a:gs>
                  </a:gsLst>
                  <a:lin ang="0" scaled="0"/>
                </a:gra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userDrawn="1">
                <p:custDataLst>
                  <p:tags r:id="rId23"/>
                </p:custDataLst>
              </p:nvPr>
            </p:nvCxnSpPr>
            <p:spPr>
              <a:xfrm>
                <a:off x="383382" y="5172871"/>
                <a:ext cx="521493" cy="0"/>
              </a:xfrm>
              <a:prstGeom prst="line">
                <a:avLst/>
              </a:prstGeom>
              <a:ln w="63500">
                <a:gradFill>
                  <a:gsLst>
                    <a:gs pos="0">
                      <a:schemeClr val="accent1">
                        <a:lumMod val="40000"/>
                        <a:lumOff val="60000"/>
                      </a:schemeClr>
                    </a:gs>
                    <a:gs pos="57000">
                      <a:schemeClr val="accent1"/>
                    </a:gs>
                  </a:gsLst>
                  <a:lin ang="0" scaled="0"/>
                </a:gra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userDrawn="1">
                <p:custDataLst>
                  <p:tags r:id="rId24"/>
                </p:custDataLst>
              </p:nvPr>
            </p:nvCxnSpPr>
            <p:spPr>
              <a:xfrm>
                <a:off x="383382" y="5387184"/>
                <a:ext cx="521493" cy="0"/>
              </a:xfrm>
              <a:prstGeom prst="line">
                <a:avLst/>
              </a:prstGeom>
              <a:ln w="63500">
                <a:gradFill>
                  <a:gsLst>
                    <a:gs pos="0">
                      <a:schemeClr val="accent1">
                        <a:lumMod val="40000"/>
                        <a:lumOff val="60000"/>
                      </a:schemeClr>
                    </a:gs>
                    <a:gs pos="57000">
                      <a:schemeClr val="accent1"/>
                    </a:gs>
                  </a:gsLst>
                  <a:lin ang="0" scaled="0"/>
                </a:gradFill>
              </a:ln>
            </p:spPr>
            <p:style>
              <a:lnRef idx="1">
                <a:schemeClr val="accent1"/>
              </a:lnRef>
              <a:fillRef idx="0">
                <a:schemeClr val="accent1"/>
              </a:fillRef>
              <a:effectRef idx="0">
                <a:schemeClr val="accent1"/>
              </a:effectRef>
              <a:fontRef idx="minor">
                <a:schemeClr val="tx1"/>
              </a:fontRef>
            </p:style>
          </p:cxnSp>
        </p:grpSp>
        <p:grpSp>
          <p:nvGrpSpPr>
            <p:cNvPr id="28" name="组合 27"/>
            <p:cNvGrpSpPr/>
            <p:nvPr userDrawn="1"/>
          </p:nvGrpSpPr>
          <p:grpSpPr>
            <a:xfrm rot="5400000">
              <a:off x="7319943" y="6431755"/>
              <a:ext cx="423862" cy="428627"/>
              <a:chOff x="383382" y="4958557"/>
              <a:chExt cx="521493" cy="428627"/>
            </a:xfrm>
          </p:grpSpPr>
          <p:cxnSp>
            <p:nvCxnSpPr>
              <p:cNvPr id="29" name="直接连接符 28"/>
              <p:cNvCxnSpPr/>
              <p:nvPr userDrawn="1">
                <p:custDataLst>
                  <p:tags r:id="rId19"/>
                </p:custDataLst>
              </p:nvPr>
            </p:nvCxnSpPr>
            <p:spPr>
              <a:xfrm>
                <a:off x="383382" y="4958557"/>
                <a:ext cx="521493" cy="0"/>
              </a:xfrm>
              <a:prstGeom prst="line">
                <a:avLst/>
              </a:prstGeom>
              <a:ln w="63500">
                <a:gradFill>
                  <a:gsLst>
                    <a:gs pos="0">
                      <a:schemeClr val="accent1">
                        <a:lumMod val="40000"/>
                        <a:lumOff val="60000"/>
                      </a:schemeClr>
                    </a:gs>
                    <a:gs pos="57000">
                      <a:schemeClr val="accent1"/>
                    </a:gs>
                  </a:gsLst>
                  <a:lin ang="0" scaled="0"/>
                </a:gra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userDrawn="1">
                <p:custDataLst>
                  <p:tags r:id="rId20"/>
                </p:custDataLst>
              </p:nvPr>
            </p:nvCxnSpPr>
            <p:spPr>
              <a:xfrm>
                <a:off x="383382" y="5172871"/>
                <a:ext cx="521493" cy="0"/>
              </a:xfrm>
              <a:prstGeom prst="line">
                <a:avLst/>
              </a:prstGeom>
              <a:ln w="63500">
                <a:gradFill>
                  <a:gsLst>
                    <a:gs pos="0">
                      <a:schemeClr val="accent1">
                        <a:lumMod val="40000"/>
                        <a:lumOff val="60000"/>
                      </a:schemeClr>
                    </a:gs>
                    <a:gs pos="57000">
                      <a:schemeClr val="accent1"/>
                    </a:gs>
                  </a:gsLst>
                  <a:lin ang="0" scaled="0"/>
                </a:gra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userDrawn="1">
                <p:custDataLst>
                  <p:tags r:id="rId21"/>
                </p:custDataLst>
              </p:nvPr>
            </p:nvCxnSpPr>
            <p:spPr>
              <a:xfrm>
                <a:off x="383382" y="5387184"/>
                <a:ext cx="521493" cy="0"/>
              </a:xfrm>
              <a:prstGeom prst="line">
                <a:avLst/>
              </a:prstGeom>
              <a:ln w="63500">
                <a:gradFill>
                  <a:gsLst>
                    <a:gs pos="0">
                      <a:schemeClr val="accent1">
                        <a:lumMod val="40000"/>
                        <a:lumOff val="60000"/>
                      </a:schemeClr>
                    </a:gs>
                    <a:gs pos="57000">
                      <a:schemeClr val="accent1"/>
                    </a:gs>
                  </a:gsLst>
                  <a:lin ang="0" scaled="0"/>
                </a:gradFill>
              </a:ln>
            </p:spPr>
            <p:style>
              <a:lnRef idx="1">
                <a:schemeClr val="accent1"/>
              </a:lnRef>
              <a:fillRef idx="0">
                <a:schemeClr val="accent1"/>
              </a:fillRef>
              <a:effectRef idx="0">
                <a:schemeClr val="accent1"/>
              </a:effectRef>
              <a:fontRef idx="minor">
                <a:schemeClr val="tx1"/>
              </a:fontRef>
            </p:style>
          </p:cxnSp>
        </p:grpSp>
        <p:grpSp>
          <p:nvGrpSpPr>
            <p:cNvPr id="32" name="组合 31"/>
            <p:cNvGrpSpPr/>
            <p:nvPr userDrawn="1"/>
          </p:nvGrpSpPr>
          <p:grpSpPr>
            <a:xfrm rot="5400000">
              <a:off x="5744084" y="14288"/>
              <a:ext cx="457202" cy="428627"/>
              <a:chOff x="383382" y="4958557"/>
              <a:chExt cx="521493" cy="428627"/>
            </a:xfrm>
          </p:grpSpPr>
          <p:cxnSp>
            <p:nvCxnSpPr>
              <p:cNvPr id="33" name="直接连接符 32"/>
              <p:cNvCxnSpPr/>
              <p:nvPr userDrawn="1">
                <p:custDataLst>
                  <p:tags r:id="rId16"/>
                </p:custDataLst>
              </p:nvPr>
            </p:nvCxnSpPr>
            <p:spPr>
              <a:xfrm>
                <a:off x="383382" y="4958557"/>
                <a:ext cx="521493" cy="0"/>
              </a:xfrm>
              <a:prstGeom prst="line">
                <a:avLst/>
              </a:prstGeom>
              <a:ln w="63500">
                <a:gradFill>
                  <a:gsLst>
                    <a:gs pos="0">
                      <a:schemeClr val="accent1">
                        <a:lumMod val="40000"/>
                        <a:lumOff val="60000"/>
                      </a:schemeClr>
                    </a:gs>
                    <a:gs pos="57000">
                      <a:schemeClr val="accent1"/>
                    </a:gs>
                  </a:gsLst>
                  <a:lin ang="0" scaled="0"/>
                </a:gra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userDrawn="1">
                <p:custDataLst>
                  <p:tags r:id="rId17"/>
                </p:custDataLst>
              </p:nvPr>
            </p:nvCxnSpPr>
            <p:spPr>
              <a:xfrm>
                <a:off x="383382" y="5172871"/>
                <a:ext cx="521493" cy="0"/>
              </a:xfrm>
              <a:prstGeom prst="line">
                <a:avLst/>
              </a:prstGeom>
              <a:ln w="63500">
                <a:gradFill>
                  <a:gsLst>
                    <a:gs pos="0">
                      <a:schemeClr val="accent1">
                        <a:lumMod val="40000"/>
                        <a:lumOff val="60000"/>
                      </a:schemeClr>
                    </a:gs>
                    <a:gs pos="57000">
                      <a:schemeClr val="accent1"/>
                    </a:gs>
                  </a:gsLst>
                  <a:lin ang="0" scaled="0"/>
                </a:gra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userDrawn="1">
                <p:custDataLst>
                  <p:tags r:id="rId18"/>
                </p:custDataLst>
              </p:nvPr>
            </p:nvCxnSpPr>
            <p:spPr>
              <a:xfrm>
                <a:off x="383382" y="5387184"/>
                <a:ext cx="521493" cy="0"/>
              </a:xfrm>
              <a:prstGeom prst="line">
                <a:avLst/>
              </a:prstGeom>
              <a:ln w="63500">
                <a:gradFill>
                  <a:gsLst>
                    <a:gs pos="0">
                      <a:schemeClr val="accent1">
                        <a:lumMod val="40000"/>
                        <a:lumOff val="60000"/>
                      </a:schemeClr>
                    </a:gs>
                    <a:gs pos="57000">
                      <a:schemeClr val="accent1"/>
                    </a:gs>
                  </a:gsLst>
                  <a:lin ang="0" scaled="0"/>
                </a:gradFill>
              </a:ln>
            </p:spPr>
            <p:style>
              <a:lnRef idx="1">
                <a:schemeClr val="accent1"/>
              </a:lnRef>
              <a:fillRef idx="0">
                <a:schemeClr val="accent1"/>
              </a:fillRef>
              <a:effectRef idx="0">
                <a:schemeClr val="accent1"/>
              </a:effectRef>
              <a:fontRef idx="minor">
                <a:schemeClr val="tx1"/>
              </a:fontRef>
            </p:style>
          </p:cxnSp>
        </p:grpSp>
        <p:grpSp>
          <p:nvGrpSpPr>
            <p:cNvPr id="50" name="组合 49"/>
            <p:cNvGrpSpPr/>
            <p:nvPr userDrawn="1"/>
          </p:nvGrpSpPr>
          <p:grpSpPr>
            <a:xfrm>
              <a:off x="1844952" y="1028704"/>
              <a:ext cx="8494436" cy="1579353"/>
              <a:chOff x="1844952" y="1028704"/>
              <a:chExt cx="8494436" cy="1579353"/>
            </a:xfrm>
          </p:grpSpPr>
          <p:cxnSp>
            <p:nvCxnSpPr>
              <p:cNvPr id="44" name="直接连接符 43"/>
              <p:cNvCxnSpPr/>
              <p:nvPr userDrawn="1">
                <p:custDataLst>
                  <p:tags r:id="rId13"/>
                </p:custDataLst>
              </p:nvPr>
            </p:nvCxnSpPr>
            <p:spPr>
              <a:xfrm flipV="1">
                <a:off x="1881257" y="1057553"/>
                <a:ext cx="0" cy="1550504"/>
              </a:xfrm>
              <a:prstGeom prst="line">
                <a:avLst/>
              </a:prstGeom>
              <a:ln w="635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userDrawn="1">
                <p:custDataLst>
                  <p:tags r:id="rId14"/>
                </p:custDataLst>
              </p:nvPr>
            </p:nvCxnSpPr>
            <p:spPr>
              <a:xfrm flipV="1">
                <a:off x="10308674" y="1057553"/>
                <a:ext cx="0" cy="1550504"/>
              </a:xfrm>
              <a:prstGeom prst="line">
                <a:avLst/>
              </a:prstGeom>
              <a:ln w="635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userDrawn="1">
                <p:custDataLst>
                  <p:tags r:id="rId15"/>
                </p:custDataLst>
              </p:nvPr>
            </p:nvCxnSpPr>
            <p:spPr>
              <a:xfrm flipH="1">
                <a:off x="1844952" y="1028704"/>
                <a:ext cx="8494436" cy="0"/>
              </a:xfrm>
              <a:prstGeom prst="line">
                <a:avLst/>
              </a:prstGeom>
              <a:ln w="63500">
                <a:gradFill flip="none" rotWithShape="1">
                  <a:gsLst>
                    <a:gs pos="0">
                      <a:schemeClr val="accent1"/>
                    </a:gs>
                    <a:gs pos="58000">
                      <a:schemeClr val="accent1">
                        <a:lumMod val="40000"/>
                        <a:lumOff val="60000"/>
                      </a:schemeClr>
                    </a:gs>
                    <a:gs pos="100000">
                      <a:schemeClr val="accent1"/>
                    </a:gs>
                  </a:gsLst>
                  <a:lin ang="0" scaled="0"/>
                  <a:tileRect/>
                </a:gradFill>
              </a:ln>
            </p:spPr>
            <p:style>
              <a:lnRef idx="1">
                <a:schemeClr val="accent1"/>
              </a:lnRef>
              <a:fillRef idx="0">
                <a:schemeClr val="accent1"/>
              </a:fillRef>
              <a:effectRef idx="0">
                <a:schemeClr val="accent1"/>
              </a:effectRef>
              <a:fontRef idx="minor">
                <a:schemeClr val="tx1"/>
              </a:fontRef>
            </p:style>
          </p:cxnSp>
        </p:grpSp>
        <p:grpSp>
          <p:nvGrpSpPr>
            <p:cNvPr id="51" name="组合 50"/>
            <p:cNvGrpSpPr/>
            <p:nvPr userDrawn="1"/>
          </p:nvGrpSpPr>
          <p:grpSpPr>
            <a:xfrm flipV="1">
              <a:off x="1844952" y="4074976"/>
              <a:ext cx="8494436" cy="1975897"/>
              <a:chOff x="1844952" y="1028704"/>
              <a:chExt cx="8494436" cy="1579353"/>
            </a:xfrm>
          </p:grpSpPr>
          <p:cxnSp>
            <p:nvCxnSpPr>
              <p:cNvPr id="52" name="直接连接符 51"/>
              <p:cNvCxnSpPr/>
              <p:nvPr userDrawn="1">
                <p:custDataLst>
                  <p:tags r:id="rId10"/>
                </p:custDataLst>
              </p:nvPr>
            </p:nvCxnSpPr>
            <p:spPr>
              <a:xfrm flipV="1">
                <a:off x="1881257" y="1057553"/>
                <a:ext cx="0" cy="1550504"/>
              </a:xfrm>
              <a:prstGeom prst="line">
                <a:avLst/>
              </a:prstGeom>
              <a:ln w="635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userDrawn="1">
                <p:custDataLst>
                  <p:tags r:id="rId11"/>
                </p:custDataLst>
              </p:nvPr>
            </p:nvCxnSpPr>
            <p:spPr>
              <a:xfrm flipV="1">
                <a:off x="10308674" y="1057553"/>
                <a:ext cx="0" cy="1550504"/>
              </a:xfrm>
              <a:prstGeom prst="line">
                <a:avLst/>
              </a:prstGeom>
              <a:ln w="635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4" name="直接连接符 53"/>
              <p:cNvCxnSpPr/>
              <p:nvPr userDrawn="1">
                <p:custDataLst>
                  <p:tags r:id="rId12"/>
                </p:custDataLst>
              </p:nvPr>
            </p:nvCxnSpPr>
            <p:spPr>
              <a:xfrm flipH="1">
                <a:off x="1844952" y="1028704"/>
                <a:ext cx="8494436" cy="0"/>
              </a:xfrm>
              <a:prstGeom prst="line">
                <a:avLst/>
              </a:prstGeom>
              <a:ln w="63500">
                <a:gradFill flip="none" rotWithShape="1">
                  <a:gsLst>
                    <a:gs pos="0">
                      <a:schemeClr val="accent1"/>
                    </a:gs>
                    <a:gs pos="58000">
                      <a:schemeClr val="accent1">
                        <a:lumMod val="40000"/>
                        <a:lumOff val="60000"/>
                      </a:schemeClr>
                    </a:gs>
                    <a:gs pos="100000">
                      <a:schemeClr val="accent1"/>
                    </a:gs>
                  </a:gsLst>
                  <a:lin ang="0" scaled="0"/>
                  <a:tileRect/>
                </a:gradFill>
              </a:ln>
            </p:spPr>
            <p:style>
              <a:lnRef idx="1">
                <a:schemeClr val="accent1"/>
              </a:lnRef>
              <a:fillRef idx="0">
                <a:schemeClr val="accent1"/>
              </a:fillRef>
              <a:effectRef idx="0">
                <a:schemeClr val="accent1"/>
              </a:effectRef>
              <a:fontRef idx="minor">
                <a:schemeClr val="tx1"/>
              </a:fontRef>
            </p:style>
          </p:cxnSp>
        </p:grpSp>
      </p:grpSp>
      <p:sp>
        <p:nvSpPr>
          <p:cNvPr id="16" name="日期占位符 15"/>
          <p:cNvSpPr>
            <a:spLocks noGrp="1"/>
          </p:cNvSpPr>
          <p:nvPr>
            <p:ph type="dt" sz="half" idx="10"/>
            <p:custDataLst>
              <p:tags r:id="rId2"/>
            </p:custDataLst>
          </p:nvPr>
        </p:nvSpPr>
        <p:spPr>
          <a:xfrm>
            <a:off x="659807" y="6389433"/>
            <a:ext cx="2025000" cy="237600"/>
          </a:xfrm>
        </p:spPr>
        <p:txBody>
          <a:bodyPr/>
          <a:lstStyle/>
          <a:p>
            <a:fld id="{760FBDFE-C587-4B4C-A407-44438C67B59E}" type="datetimeFigureOut">
              <a:rPr lang="zh-CN" altLang="en-US" smtClean="0"/>
              <a:t>2021/10/21</a:t>
            </a:fld>
            <a:endParaRPr lang="zh-CN" altLang="en-US"/>
          </a:p>
        </p:txBody>
      </p:sp>
      <p:sp>
        <p:nvSpPr>
          <p:cNvPr id="17" name="页脚占位符 16"/>
          <p:cNvSpPr>
            <a:spLocks noGrp="1"/>
          </p:cNvSpPr>
          <p:nvPr>
            <p:ph type="ftr" sz="quarter" idx="11"/>
            <p:custDataLst>
              <p:tags r:id="rId3"/>
            </p:custDataLst>
          </p:nvPr>
        </p:nvSpPr>
        <p:spPr>
          <a:xfrm>
            <a:off x="3087000" y="6389433"/>
            <a:ext cx="2970000" cy="237600"/>
          </a:xfrm>
        </p:spPr>
        <p:txBody>
          <a:bodyPr/>
          <a:lstStyle/>
          <a:p>
            <a:endParaRPr lang="zh-CN" altLang="en-US" dirty="0"/>
          </a:p>
        </p:txBody>
      </p:sp>
      <p:sp>
        <p:nvSpPr>
          <p:cNvPr id="18" name="灯片编号占位符 17"/>
          <p:cNvSpPr>
            <a:spLocks noGrp="1"/>
          </p:cNvSpPr>
          <p:nvPr>
            <p:ph type="sldNum" sz="quarter" idx="12"/>
            <p:custDataLst>
              <p:tags r:id="rId4"/>
            </p:custDataLst>
          </p:nvPr>
        </p:nvSpPr>
        <p:spPr>
          <a:xfrm>
            <a:off x="6457950" y="6389433"/>
            <a:ext cx="2025000" cy="237600"/>
          </a:xfrm>
        </p:spPr>
        <p:txBody>
          <a:bodyPr/>
          <a:lstStyle/>
          <a:p>
            <a:fld id="{49AE70B2-8BF9-45C0-BB95-33D1B9D3A854}" type="slidenum">
              <a:rPr lang="zh-CN" altLang="en-US" smtClean="0"/>
              <a:t>‹#›</a:t>
            </a:fld>
            <a:endParaRPr lang="zh-CN" altLang="en-US" dirty="0"/>
          </a:p>
        </p:txBody>
      </p:sp>
      <p:sp>
        <p:nvSpPr>
          <p:cNvPr id="2" name="标题 1"/>
          <p:cNvSpPr>
            <a:spLocks noGrp="1"/>
          </p:cNvSpPr>
          <p:nvPr>
            <p:ph type="ctrTitle" hasCustomPrompt="1"/>
            <p:custDataLst>
              <p:tags r:id="rId5"/>
            </p:custDataLst>
          </p:nvPr>
        </p:nvSpPr>
        <p:spPr>
          <a:xfrm>
            <a:off x="2251710" y="3001644"/>
            <a:ext cx="4640580" cy="801053"/>
          </a:xfrm>
        </p:spPr>
        <p:txBody>
          <a:bodyPr lIns="90170" tIns="46990" rIns="90170" bIns="46990" anchor="b" anchorCtr="0">
            <a:normAutofit/>
          </a:bodyPr>
          <a:lstStyle>
            <a:lvl1pPr algn="ctr">
              <a:defRPr sz="4500" spc="600" baseline="0">
                <a:solidFill>
                  <a:schemeClr val="tx1">
                    <a:lumMod val="85000"/>
                    <a:lumOff val="15000"/>
                  </a:schemeClr>
                </a:solidFill>
                <a:latin typeface="Arial" panose="020B0604020202020204" pitchFamily="34" charset="0"/>
                <a:ea typeface="汉仪旗黑-85S" panose="00020600040101010101" pitchFamily="18" charset="-122"/>
              </a:defRPr>
            </a:lvl1pPr>
          </a:lstStyle>
          <a:p>
            <a:r>
              <a:rPr lang="zh-CN" altLang="en-US" dirty="0"/>
              <a:t>编辑标题</a:t>
            </a:r>
          </a:p>
        </p:txBody>
      </p:sp>
      <p:sp>
        <p:nvSpPr>
          <p:cNvPr id="3" name="副标题 2"/>
          <p:cNvSpPr>
            <a:spLocks noGrp="1"/>
          </p:cNvSpPr>
          <p:nvPr>
            <p:ph type="subTitle" idx="1" hasCustomPrompt="1"/>
            <p:custDataLst>
              <p:tags r:id="rId6"/>
            </p:custDataLst>
          </p:nvPr>
        </p:nvSpPr>
        <p:spPr>
          <a:xfrm>
            <a:off x="2251710" y="4168896"/>
            <a:ext cx="4640582" cy="296397"/>
          </a:xfrm>
        </p:spPr>
        <p:txBody>
          <a:bodyPr lIns="90170" tIns="46990" rIns="90170" bIns="46990">
            <a:normAutofit/>
          </a:bodyPr>
          <a:lstStyle>
            <a:lvl1pPr marL="0" indent="0" algn="ctr" eaLnBrk="1" fontAlgn="auto" latinLnBrk="0" hangingPunct="1">
              <a:lnSpc>
                <a:spcPct val="100000"/>
              </a:lnSpc>
              <a:buNone/>
              <a:defRPr sz="1500" u="none" strike="noStrike" kern="1200" cap="none" spc="200" normalizeH="0" baseline="0">
                <a:solidFill>
                  <a:schemeClr val="tx1">
                    <a:lumMod val="85000"/>
                    <a:lumOff val="15000"/>
                  </a:schemeClr>
                </a:solidFill>
                <a:uFillTx/>
                <a:latin typeface="Arial" panose="020B0604020202020204" pitchFamily="34"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dirty="0"/>
              <a:t>单击此处编辑副标题</a:t>
            </a:r>
          </a:p>
        </p:txBody>
      </p:sp>
      <p:cxnSp>
        <p:nvCxnSpPr>
          <p:cNvPr id="40" name="直接连接符 39"/>
          <p:cNvCxnSpPr/>
          <p:nvPr userDrawn="1">
            <p:custDataLst>
              <p:tags r:id="rId7"/>
            </p:custDataLst>
          </p:nvPr>
        </p:nvCxnSpPr>
        <p:spPr>
          <a:xfrm>
            <a:off x="2762250" y="3997347"/>
            <a:ext cx="3605213" cy="0"/>
          </a:xfrm>
          <a:prstGeom prst="line">
            <a:avLst/>
          </a:prstGeom>
          <a:ln w="12700">
            <a:gradFill>
              <a:gsLst>
                <a:gs pos="0">
                  <a:schemeClr val="accent1">
                    <a:lumMod val="40000"/>
                    <a:lumOff val="60000"/>
                  </a:schemeClr>
                </a:gs>
                <a:gs pos="57000">
                  <a:schemeClr val="accent1"/>
                </a:gs>
              </a:gsLst>
              <a:lin ang="0" scaled="0"/>
            </a:gradFill>
          </a:ln>
        </p:spPr>
        <p:style>
          <a:lnRef idx="1">
            <a:schemeClr val="accent1"/>
          </a:lnRef>
          <a:fillRef idx="0">
            <a:schemeClr val="accent1"/>
          </a:fillRef>
          <a:effectRef idx="0">
            <a:schemeClr val="accent1"/>
          </a:effectRef>
          <a:fontRef idx="minor">
            <a:schemeClr val="tx1"/>
          </a:fontRef>
        </p:style>
      </p:cxnSp>
      <p:sp>
        <p:nvSpPr>
          <p:cNvPr id="5" name="文本占位符 4"/>
          <p:cNvSpPr>
            <a:spLocks noGrp="1"/>
          </p:cNvSpPr>
          <p:nvPr>
            <p:ph type="body" sz="quarter" idx="13" hasCustomPrompt="1"/>
            <p:custDataLst>
              <p:tags r:id="rId8"/>
            </p:custDataLst>
          </p:nvPr>
        </p:nvSpPr>
        <p:spPr>
          <a:xfrm>
            <a:off x="2700410" y="4687919"/>
            <a:ext cx="1517364" cy="246908"/>
          </a:xfrm>
        </p:spPr>
        <p:txBody>
          <a:bodyPr/>
          <a:lstStyle>
            <a:lvl1pPr marL="0" indent="0">
              <a:buNone/>
              <a:defRPr/>
            </a:lvl1pPr>
          </a:lstStyle>
          <a:p>
            <a:pPr lvl="0"/>
            <a:r>
              <a:rPr lang="zh-CN" altLang="en-US" dirty="0"/>
              <a:t>编辑文本</a:t>
            </a:r>
          </a:p>
        </p:txBody>
      </p:sp>
      <p:sp>
        <p:nvSpPr>
          <p:cNvPr id="36" name="文本占位符 4"/>
          <p:cNvSpPr>
            <a:spLocks noGrp="1"/>
          </p:cNvSpPr>
          <p:nvPr>
            <p:ph type="body" sz="quarter" idx="14" hasCustomPrompt="1"/>
            <p:custDataLst>
              <p:tags r:id="rId9"/>
            </p:custDataLst>
          </p:nvPr>
        </p:nvSpPr>
        <p:spPr>
          <a:xfrm>
            <a:off x="4924675" y="4687919"/>
            <a:ext cx="1517364" cy="246908"/>
          </a:xfrm>
        </p:spPr>
        <p:txBody>
          <a:bodyPr/>
          <a:lstStyle>
            <a:lvl1pPr marL="0" indent="0" algn="r">
              <a:buNone/>
              <a:defRPr/>
            </a:lvl1pPr>
          </a:lstStyle>
          <a:p>
            <a:pPr lvl="0"/>
            <a:r>
              <a:rPr lang="zh-CN" altLang="en-US" dirty="0"/>
              <a:t>编辑文本</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chemeClr val="bg2"/>
        </a:solidFill>
        <a:effectLst/>
      </p:bgPr>
    </p:bg>
    <p:spTree>
      <p:nvGrpSpPr>
        <p:cNvPr id="1" name=""/>
        <p:cNvGrpSpPr/>
        <p:nvPr/>
      </p:nvGrpSpPr>
      <p:grpSpPr>
        <a:xfrm>
          <a:off x="0" y="0"/>
          <a:ext cx="0" cy="0"/>
          <a:chOff x="0" y="0"/>
          <a:chExt cx="0" cy="0"/>
        </a:xfrm>
      </p:grpSpPr>
      <p:grpSp>
        <p:nvGrpSpPr>
          <p:cNvPr id="7" name="组合 6"/>
          <p:cNvGrpSpPr/>
          <p:nvPr userDrawn="1">
            <p:custDataLst>
              <p:tags r:id="rId1"/>
            </p:custDataLst>
          </p:nvPr>
        </p:nvGrpSpPr>
        <p:grpSpPr>
          <a:xfrm>
            <a:off x="118214" y="443230"/>
            <a:ext cx="8755856" cy="6414770"/>
            <a:chOff x="157618" y="443230"/>
            <a:chExt cx="11674475" cy="6414770"/>
          </a:xfrm>
        </p:grpSpPr>
        <p:grpSp>
          <p:nvGrpSpPr>
            <p:cNvPr id="8" name="组合 7"/>
            <p:cNvGrpSpPr/>
            <p:nvPr userDrawn="1"/>
          </p:nvGrpSpPr>
          <p:grpSpPr>
            <a:xfrm>
              <a:off x="11310600" y="443230"/>
              <a:ext cx="521493" cy="428627"/>
              <a:chOff x="383382" y="4958557"/>
              <a:chExt cx="521493" cy="428627"/>
            </a:xfrm>
          </p:grpSpPr>
          <p:cxnSp>
            <p:nvCxnSpPr>
              <p:cNvPr id="10" name="直接连接符 9"/>
              <p:cNvCxnSpPr/>
              <p:nvPr userDrawn="1">
                <p:custDataLst>
                  <p:tags r:id="rId8"/>
                </p:custDataLst>
              </p:nvPr>
            </p:nvCxnSpPr>
            <p:spPr>
              <a:xfrm>
                <a:off x="383382" y="4958557"/>
                <a:ext cx="521493" cy="0"/>
              </a:xfrm>
              <a:prstGeom prst="line">
                <a:avLst/>
              </a:prstGeom>
              <a:ln w="63500">
                <a:gradFill>
                  <a:gsLst>
                    <a:gs pos="0">
                      <a:schemeClr val="accent1">
                        <a:lumMod val="40000"/>
                        <a:lumOff val="60000"/>
                      </a:schemeClr>
                    </a:gs>
                    <a:gs pos="57000">
                      <a:schemeClr val="accent1"/>
                    </a:gs>
                  </a:gsLst>
                  <a:lin ang="0" scaled="0"/>
                </a:gra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userDrawn="1">
                <p:custDataLst>
                  <p:tags r:id="rId9"/>
                </p:custDataLst>
              </p:nvPr>
            </p:nvCxnSpPr>
            <p:spPr>
              <a:xfrm>
                <a:off x="383382" y="5172871"/>
                <a:ext cx="521493" cy="0"/>
              </a:xfrm>
              <a:prstGeom prst="line">
                <a:avLst/>
              </a:prstGeom>
              <a:ln w="63500">
                <a:gradFill>
                  <a:gsLst>
                    <a:gs pos="0">
                      <a:schemeClr val="accent1">
                        <a:lumMod val="40000"/>
                        <a:lumOff val="60000"/>
                      </a:schemeClr>
                    </a:gs>
                    <a:gs pos="57000">
                      <a:schemeClr val="accent1"/>
                    </a:gs>
                  </a:gsLst>
                  <a:lin ang="0" scaled="0"/>
                </a:gra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userDrawn="1">
                <p:custDataLst>
                  <p:tags r:id="rId10"/>
                </p:custDataLst>
              </p:nvPr>
            </p:nvCxnSpPr>
            <p:spPr>
              <a:xfrm>
                <a:off x="383382" y="5387184"/>
                <a:ext cx="521493" cy="0"/>
              </a:xfrm>
              <a:prstGeom prst="line">
                <a:avLst/>
              </a:prstGeom>
              <a:ln w="63500">
                <a:gradFill>
                  <a:gsLst>
                    <a:gs pos="0">
                      <a:schemeClr val="accent1">
                        <a:lumMod val="40000"/>
                        <a:lumOff val="60000"/>
                      </a:schemeClr>
                    </a:gs>
                    <a:gs pos="57000">
                      <a:schemeClr val="accent1"/>
                    </a:gs>
                  </a:gsLst>
                  <a:lin ang="0" scaled="0"/>
                </a:gradFill>
              </a:ln>
            </p:spPr>
            <p:style>
              <a:lnRef idx="1">
                <a:schemeClr val="accent1"/>
              </a:lnRef>
              <a:fillRef idx="0">
                <a:schemeClr val="accent1"/>
              </a:fillRef>
              <a:effectRef idx="0">
                <a:schemeClr val="accent1"/>
              </a:effectRef>
              <a:fontRef idx="minor">
                <a:schemeClr val="tx1"/>
              </a:fontRef>
            </p:style>
          </p:cxnSp>
        </p:grpSp>
        <p:sp>
          <p:nvSpPr>
            <p:cNvPr id="9" name="任意多边形: 形状 8"/>
            <p:cNvSpPr/>
            <p:nvPr userDrawn="1">
              <p:custDataLst>
                <p:tags r:id="rId7"/>
              </p:custDataLst>
            </p:nvPr>
          </p:nvSpPr>
          <p:spPr>
            <a:xfrm rot="10800000">
              <a:off x="157618" y="6154057"/>
              <a:ext cx="1444247" cy="703943"/>
            </a:xfrm>
            <a:custGeom>
              <a:avLst/>
              <a:gdLst>
                <a:gd name="connsiteX0" fmla="*/ 0 w 4498061"/>
                <a:gd name="connsiteY0" fmla="*/ 0 h 2192408"/>
                <a:gd name="connsiteX1" fmla="*/ 4498061 w 4498061"/>
                <a:gd name="connsiteY1" fmla="*/ 0 h 2192408"/>
                <a:gd name="connsiteX2" fmla="*/ 4489445 w 4498061"/>
                <a:gd name="connsiteY2" fmla="*/ 170624 h 2192408"/>
                <a:gd name="connsiteX3" fmla="*/ 2249030 w 4498061"/>
                <a:gd name="connsiteY3" fmla="*/ 2192408 h 2192408"/>
                <a:gd name="connsiteX4" fmla="*/ 8615 w 4498061"/>
                <a:gd name="connsiteY4" fmla="*/ 170624 h 21924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8061" h="2192408">
                  <a:moveTo>
                    <a:pt x="0" y="0"/>
                  </a:moveTo>
                  <a:lnTo>
                    <a:pt x="4498061" y="0"/>
                  </a:lnTo>
                  <a:lnTo>
                    <a:pt x="4489445" y="170624"/>
                  </a:lnTo>
                  <a:cubicBezTo>
                    <a:pt x="4374118" y="1306230"/>
                    <a:pt x="3415063" y="2192408"/>
                    <a:pt x="2249030" y="2192408"/>
                  </a:cubicBezTo>
                  <a:cubicBezTo>
                    <a:pt x="1082998" y="2192408"/>
                    <a:pt x="123943" y="1306230"/>
                    <a:pt x="8615" y="170624"/>
                  </a:cubicBezTo>
                  <a:close/>
                </a:path>
              </a:pathLst>
            </a:custGeom>
            <a:solidFill>
              <a:schemeClr val="accent6">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p>
          </p:txBody>
        </p:sp>
      </p:grpSp>
      <p:sp>
        <p:nvSpPr>
          <p:cNvPr id="2" name="标题 1"/>
          <p:cNvSpPr>
            <a:spLocks noGrp="1"/>
          </p:cNvSpPr>
          <p:nvPr>
            <p:ph type="title"/>
            <p:custDataLst>
              <p:tags r:id="rId2"/>
            </p:custDataLst>
          </p:nvPr>
        </p:nvSpPr>
        <p:spPr>
          <a:xfrm>
            <a:off x="502411" y="498479"/>
            <a:ext cx="8139178" cy="331473"/>
          </a:xfrm>
        </p:spPr>
        <p:txBody>
          <a:bodyPr vert="horz" lIns="101600" tIns="38100" rIns="76200" bIns="38100" rtlCol="0" anchor="t" anchorCtr="0">
            <a:noAutofit/>
          </a:bodyPr>
          <a:lstStyle>
            <a:lvl1pPr marL="0" marR="0" algn="l" defTabSz="914400" rtl="0" eaLnBrk="1" fontAlgn="auto" latinLnBrk="0" hangingPunct="1">
              <a:lnSpc>
                <a:spcPct val="100000"/>
              </a:lnSpc>
              <a:buNone/>
              <a:defRPr kumimoji="0" lang="zh-CN" altLang="en-US" sz="18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p>
        </p:txBody>
      </p:sp>
      <p:sp>
        <p:nvSpPr>
          <p:cNvPr id="3" name="内容占位符 2"/>
          <p:cNvSpPr>
            <a:spLocks noGrp="1"/>
          </p:cNvSpPr>
          <p:nvPr>
            <p:ph idx="1"/>
            <p:custDataLst>
              <p:tags r:id="rId3"/>
            </p:custDataLst>
          </p:nvPr>
        </p:nvSpPr>
        <p:spPr>
          <a:xfrm>
            <a:off x="502411" y="1626121"/>
            <a:ext cx="8139178" cy="4041680"/>
          </a:xfrm>
        </p:spPr>
        <p:txBody>
          <a:bodyPr vert="horz" lIns="101600" tIns="0" rIns="82550" bIns="0" rtlCol="0">
            <a:noAutofit/>
          </a:bodyPr>
          <a:lstStyle>
            <a:lvl1pPr marL="171450" marR="0" lvl="0"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05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vl2pPr marL="514350" marR="0" lvl="1" indent="-17145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05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05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05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05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4" name="日期占位符 3"/>
          <p:cNvSpPr>
            <a:spLocks noGrp="1"/>
          </p:cNvSpPr>
          <p:nvPr>
            <p:ph type="dt" sz="half" idx="10"/>
            <p:custDataLst>
              <p:tags r:id="rId4"/>
            </p:custDataLst>
          </p:nvPr>
        </p:nvSpPr>
        <p:spPr>
          <a:xfrm>
            <a:off x="659807" y="6389433"/>
            <a:ext cx="2025000" cy="237600"/>
          </a:xfrm>
        </p:spPr>
        <p:txBody>
          <a:bodyPr/>
          <a:lstStyle/>
          <a:p>
            <a:fld id="{760FBDFE-C587-4B4C-A407-44438C67B59E}" type="datetimeFigureOut">
              <a:rPr lang="zh-CN" altLang="en-US" smtClean="0"/>
              <a:t>2021/10/21</a:t>
            </a:fld>
            <a:endParaRPr lang="zh-CN" altLang="en-US"/>
          </a:p>
        </p:txBody>
      </p:sp>
      <p:sp>
        <p:nvSpPr>
          <p:cNvPr id="5" name="页脚占位符 4"/>
          <p:cNvSpPr>
            <a:spLocks noGrp="1"/>
          </p:cNvSpPr>
          <p:nvPr>
            <p:ph type="ftr" sz="quarter" idx="11"/>
            <p:custDataLst>
              <p:tags r:id="rId5"/>
            </p:custDataLst>
          </p:nvPr>
        </p:nvSpPr>
        <p:spPr>
          <a:xfrm>
            <a:off x="3087000" y="6389433"/>
            <a:ext cx="2970000" cy="237600"/>
          </a:xfrm>
        </p:spPr>
        <p:txBody>
          <a:bodyPr/>
          <a:lstStyle/>
          <a:p>
            <a:endParaRPr lang="zh-CN" altLang="en-US"/>
          </a:p>
        </p:txBody>
      </p:sp>
      <p:sp>
        <p:nvSpPr>
          <p:cNvPr id="6" name="灯片编号占位符 5"/>
          <p:cNvSpPr>
            <a:spLocks noGrp="1"/>
          </p:cNvSpPr>
          <p:nvPr>
            <p:ph type="sldNum" sz="quarter" idx="12"/>
            <p:custDataLst>
              <p:tags r:id="rId6"/>
            </p:custDataLst>
          </p:nvPr>
        </p:nvSpPr>
        <p:spPr>
          <a:xfrm>
            <a:off x="6457950" y="6389433"/>
            <a:ext cx="2025000" cy="237600"/>
          </a:xfrm>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bg>
      <p:bgPr>
        <a:solidFill>
          <a:schemeClr val="bg2"/>
        </a:solidFill>
        <a:effectLst/>
      </p:bgPr>
    </p:bg>
    <p:spTree>
      <p:nvGrpSpPr>
        <p:cNvPr id="1" name=""/>
        <p:cNvGrpSpPr/>
        <p:nvPr/>
      </p:nvGrpSpPr>
      <p:grpSpPr>
        <a:xfrm>
          <a:off x="0" y="0"/>
          <a:ext cx="0" cy="0"/>
          <a:chOff x="0" y="0"/>
          <a:chExt cx="0" cy="0"/>
        </a:xfrm>
      </p:grpSpPr>
      <p:grpSp>
        <p:nvGrpSpPr>
          <p:cNvPr id="8" name="组合 7"/>
          <p:cNvGrpSpPr/>
          <p:nvPr userDrawn="1">
            <p:custDataLst>
              <p:tags r:id="rId1"/>
            </p:custDataLst>
          </p:nvPr>
        </p:nvGrpSpPr>
        <p:grpSpPr>
          <a:xfrm>
            <a:off x="287536" y="0"/>
            <a:ext cx="8145660" cy="6868160"/>
            <a:chOff x="383382" y="0"/>
            <a:chExt cx="10860880" cy="6868160"/>
          </a:xfrm>
        </p:grpSpPr>
        <p:grpSp>
          <p:nvGrpSpPr>
            <p:cNvPr id="10" name="组合 9"/>
            <p:cNvGrpSpPr/>
            <p:nvPr userDrawn="1"/>
          </p:nvGrpSpPr>
          <p:grpSpPr>
            <a:xfrm>
              <a:off x="1074934" y="0"/>
              <a:ext cx="10169328" cy="6868160"/>
              <a:chOff x="1074934" y="0"/>
              <a:chExt cx="10169328" cy="6868160"/>
            </a:xfrm>
          </p:grpSpPr>
          <p:sp>
            <p:nvSpPr>
              <p:cNvPr id="31" name="任意多边形: 形状 30"/>
              <p:cNvSpPr/>
              <p:nvPr userDrawn="1">
                <p:custDataLst>
                  <p:tags r:id="rId23"/>
                </p:custDataLst>
              </p:nvPr>
            </p:nvSpPr>
            <p:spPr>
              <a:xfrm>
                <a:off x="6471729" y="0"/>
                <a:ext cx="4498061" cy="2192408"/>
              </a:xfrm>
              <a:custGeom>
                <a:avLst/>
                <a:gdLst>
                  <a:gd name="connsiteX0" fmla="*/ 0 w 4498061"/>
                  <a:gd name="connsiteY0" fmla="*/ 0 h 2192408"/>
                  <a:gd name="connsiteX1" fmla="*/ 4498061 w 4498061"/>
                  <a:gd name="connsiteY1" fmla="*/ 0 h 2192408"/>
                  <a:gd name="connsiteX2" fmla="*/ 4489445 w 4498061"/>
                  <a:gd name="connsiteY2" fmla="*/ 170624 h 2192408"/>
                  <a:gd name="connsiteX3" fmla="*/ 2249030 w 4498061"/>
                  <a:gd name="connsiteY3" fmla="*/ 2192408 h 2192408"/>
                  <a:gd name="connsiteX4" fmla="*/ 8615 w 4498061"/>
                  <a:gd name="connsiteY4" fmla="*/ 170624 h 21924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8061" h="2192408">
                    <a:moveTo>
                      <a:pt x="0" y="0"/>
                    </a:moveTo>
                    <a:lnTo>
                      <a:pt x="4498061" y="0"/>
                    </a:lnTo>
                    <a:lnTo>
                      <a:pt x="4489445" y="170624"/>
                    </a:lnTo>
                    <a:cubicBezTo>
                      <a:pt x="4374118" y="1306230"/>
                      <a:pt x="3415063" y="2192408"/>
                      <a:pt x="2249030" y="2192408"/>
                    </a:cubicBezTo>
                    <a:cubicBezTo>
                      <a:pt x="1082998" y="2192408"/>
                      <a:pt x="123943" y="1306230"/>
                      <a:pt x="8615" y="170624"/>
                    </a:cubicBezTo>
                    <a:close/>
                  </a:path>
                </a:pathLst>
              </a:cu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p>
            </p:txBody>
          </p:sp>
          <p:sp>
            <p:nvSpPr>
              <p:cNvPr id="32" name="任意多边形: 形状 31"/>
              <p:cNvSpPr/>
              <p:nvPr userDrawn="1">
                <p:custDataLst>
                  <p:tags r:id="rId24"/>
                </p:custDataLst>
              </p:nvPr>
            </p:nvSpPr>
            <p:spPr>
              <a:xfrm>
                <a:off x="1465625" y="5164237"/>
                <a:ext cx="3559491" cy="1693763"/>
              </a:xfrm>
              <a:custGeom>
                <a:avLst/>
                <a:gdLst>
                  <a:gd name="connsiteX0" fmla="*/ 1779745 w 3559491"/>
                  <a:gd name="connsiteY0" fmla="*/ 0 h 1693763"/>
                  <a:gd name="connsiteX1" fmla="*/ 3554851 w 3559491"/>
                  <a:gd name="connsiteY1" fmla="*/ 1601882 h 1693763"/>
                  <a:gd name="connsiteX2" fmla="*/ 3559491 w 3559491"/>
                  <a:gd name="connsiteY2" fmla="*/ 1693763 h 1693763"/>
                  <a:gd name="connsiteX3" fmla="*/ 0 w 3559491"/>
                  <a:gd name="connsiteY3" fmla="*/ 1693763 h 1693763"/>
                  <a:gd name="connsiteX4" fmla="*/ 4639 w 3559491"/>
                  <a:gd name="connsiteY4" fmla="*/ 1601882 h 1693763"/>
                  <a:gd name="connsiteX5" fmla="*/ 1779745 w 3559491"/>
                  <a:gd name="connsiteY5" fmla="*/ 0 h 1693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59491" h="1693763">
                    <a:moveTo>
                      <a:pt x="1779745" y="0"/>
                    </a:moveTo>
                    <a:cubicBezTo>
                      <a:pt x="2703606" y="0"/>
                      <a:pt x="3463476" y="702129"/>
                      <a:pt x="3554851" y="1601882"/>
                    </a:cubicBezTo>
                    <a:lnTo>
                      <a:pt x="3559491" y="1693763"/>
                    </a:lnTo>
                    <a:lnTo>
                      <a:pt x="0" y="1693763"/>
                    </a:lnTo>
                    <a:lnTo>
                      <a:pt x="4639" y="1601882"/>
                    </a:lnTo>
                    <a:cubicBezTo>
                      <a:pt x="96014" y="702129"/>
                      <a:pt x="855884" y="0"/>
                      <a:pt x="1779745" y="0"/>
                    </a:cubicBezTo>
                    <a:close/>
                  </a:path>
                </a:pathLst>
              </a:custGeom>
              <a:solidFill>
                <a:schemeClr val="accent6">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dirty="0"/>
              </a:p>
            </p:txBody>
          </p:sp>
          <p:sp>
            <p:nvSpPr>
              <p:cNvPr id="33" name="矩形 32"/>
              <p:cNvSpPr/>
              <p:nvPr userDrawn="1">
                <p:custDataLst>
                  <p:tags r:id="rId25"/>
                </p:custDataLst>
              </p:nvPr>
            </p:nvSpPr>
            <p:spPr>
              <a:xfrm>
                <a:off x="1074934" y="0"/>
                <a:ext cx="2379466" cy="1660525"/>
              </a:xfrm>
              <a:prstGeom prst="rect">
                <a:avLst/>
              </a:prstGeom>
              <a:solidFill>
                <a:schemeClr val="tx2">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p>
            </p:txBody>
          </p:sp>
          <p:sp>
            <p:nvSpPr>
              <p:cNvPr id="34" name="矩形 33"/>
              <p:cNvSpPr/>
              <p:nvPr userDrawn="1">
                <p:custDataLst>
                  <p:tags r:id="rId26"/>
                </p:custDataLst>
              </p:nvPr>
            </p:nvSpPr>
            <p:spPr>
              <a:xfrm>
                <a:off x="8075999" y="5283200"/>
                <a:ext cx="3168263" cy="1584960"/>
              </a:xfrm>
              <a:prstGeom prst="rect">
                <a:avLst/>
              </a:prstGeom>
              <a:solidFill>
                <a:schemeClr val="tx2">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p>
            </p:txBody>
          </p:sp>
        </p:grpSp>
        <p:grpSp>
          <p:nvGrpSpPr>
            <p:cNvPr id="11" name="组合 10"/>
            <p:cNvGrpSpPr/>
            <p:nvPr userDrawn="1"/>
          </p:nvGrpSpPr>
          <p:grpSpPr>
            <a:xfrm>
              <a:off x="383382" y="4958557"/>
              <a:ext cx="521493" cy="428627"/>
              <a:chOff x="383382" y="4958557"/>
              <a:chExt cx="521493" cy="428627"/>
            </a:xfrm>
          </p:grpSpPr>
          <p:cxnSp>
            <p:nvCxnSpPr>
              <p:cNvPr id="28" name="直接连接符 27"/>
              <p:cNvCxnSpPr/>
              <p:nvPr userDrawn="1">
                <p:custDataLst>
                  <p:tags r:id="rId20"/>
                </p:custDataLst>
              </p:nvPr>
            </p:nvCxnSpPr>
            <p:spPr>
              <a:xfrm>
                <a:off x="383382" y="4958557"/>
                <a:ext cx="521493" cy="0"/>
              </a:xfrm>
              <a:prstGeom prst="line">
                <a:avLst/>
              </a:prstGeom>
              <a:ln w="63500">
                <a:gradFill>
                  <a:gsLst>
                    <a:gs pos="0">
                      <a:schemeClr val="accent1">
                        <a:lumMod val="40000"/>
                        <a:lumOff val="60000"/>
                      </a:schemeClr>
                    </a:gs>
                    <a:gs pos="57000">
                      <a:schemeClr val="accent1"/>
                    </a:gs>
                  </a:gsLst>
                  <a:lin ang="0" scaled="0"/>
                </a:gra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userDrawn="1">
                <p:custDataLst>
                  <p:tags r:id="rId21"/>
                </p:custDataLst>
              </p:nvPr>
            </p:nvCxnSpPr>
            <p:spPr>
              <a:xfrm>
                <a:off x="383382" y="5172871"/>
                <a:ext cx="521493" cy="0"/>
              </a:xfrm>
              <a:prstGeom prst="line">
                <a:avLst/>
              </a:prstGeom>
              <a:ln w="63500">
                <a:gradFill>
                  <a:gsLst>
                    <a:gs pos="0">
                      <a:schemeClr val="accent1">
                        <a:lumMod val="40000"/>
                        <a:lumOff val="60000"/>
                      </a:schemeClr>
                    </a:gs>
                    <a:gs pos="57000">
                      <a:schemeClr val="accent1"/>
                    </a:gs>
                  </a:gsLst>
                  <a:lin ang="0" scaled="0"/>
                </a:gra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userDrawn="1">
                <p:custDataLst>
                  <p:tags r:id="rId22"/>
                </p:custDataLst>
              </p:nvPr>
            </p:nvCxnSpPr>
            <p:spPr>
              <a:xfrm>
                <a:off x="383382" y="5387184"/>
                <a:ext cx="521493" cy="0"/>
              </a:xfrm>
              <a:prstGeom prst="line">
                <a:avLst/>
              </a:prstGeom>
              <a:ln w="63500">
                <a:gradFill>
                  <a:gsLst>
                    <a:gs pos="0">
                      <a:schemeClr val="accent1">
                        <a:lumMod val="40000"/>
                        <a:lumOff val="60000"/>
                      </a:schemeClr>
                    </a:gs>
                    <a:gs pos="57000">
                      <a:schemeClr val="accent1"/>
                    </a:gs>
                  </a:gsLst>
                  <a:lin ang="0" scaled="0"/>
                </a:gradFill>
              </a:ln>
            </p:spPr>
            <p:style>
              <a:lnRef idx="1">
                <a:schemeClr val="accent1"/>
              </a:lnRef>
              <a:fillRef idx="0">
                <a:schemeClr val="accent1"/>
              </a:fillRef>
              <a:effectRef idx="0">
                <a:schemeClr val="accent1"/>
              </a:effectRef>
              <a:fontRef idx="minor">
                <a:schemeClr val="tx1"/>
              </a:fontRef>
            </p:style>
          </p:cxnSp>
        </p:grpSp>
        <p:grpSp>
          <p:nvGrpSpPr>
            <p:cNvPr id="12" name="组合 11"/>
            <p:cNvGrpSpPr/>
            <p:nvPr userDrawn="1"/>
          </p:nvGrpSpPr>
          <p:grpSpPr>
            <a:xfrm rot="5400000">
              <a:off x="7319943" y="6431755"/>
              <a:ext cx="423862" cy="428627"/>
              <a:chOff x="383382" y="4958557"/>
              <a:chExt cx="521493" cy="428627"/>
            </a:xfrm>
          </p:grpSpPr>
          <p:cxnSp>
            <p:nvCxnSpPr>
              <p:cNvPr id="25" name="直接连接符 24"/>
              <p:cNvCxnSpPr/>
              <p:nvPr userDrawn="1">
                <p:custDataLst>
                  <p:tags r:id="rId17"/>
                </p:custDataLst>
              </p:nvPr>
            </p:nvCxnSpPr>
            <p:spPr>
              <a:xfrm>
                <a:off x="383382" y="4958557"/>
                <a:ext cx="521493" cy="0"/>
              </a:xfrm>
              <a:prstGeom prst="line">
                <a:avLst/>
              </a:prstGeom>
              <a:ln w="63500">
                <a:gradFill>
                  <a:gsLst>
                    <a:gs pos="0">
                      <a:schemeClr val="accent1">
                        <a:lumMod val="40000"/>
                        <a:lumOff val="60000"/>
                      </a:schemeClr>
                    </a:gs>
                    <a:gs pos="57000">
                      <a:schemeClr val="accent1"/>
                    </a:gs>
                  </a:gsLst>
                  <a:lin ang="0" scaled="0"/>
                </a:gra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userDrawn="1">
                <p:custDataLst>
                  <p:tags r:id="rId18"/>
                </p:custDataLst>
              </p:nvPr>
            </p:nvCxnSpPr>
            <p:spPr>
              <a:xfrm>
                <a:off x="383382" y="5172871"/>
                <a:ext cx="521493" cy="0"/>
              </a:xfrm>
              <a:prstGeom prst="line">
                <a:avLst/>
              </a:prstGeom>
              <a:ln w="63500">
                <a:gradFill>
                  <a:gsLst>
                    <a:gs pos="0">
                      <a:schemeClr val="accent1">
                        <a:lumMod val="40000"/>
                        <a:lumOff val="60000"/>
                      </a:schemeClr>
                    </a:gs>
                    <a:gs pos="57000">
                      <a:schemeClr val="accent1"/>
                    </a:gs>
                  </a:gsLst>
                  <a:lin ang="0" scaled="0"/>
                </a:gra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userDrawn="1">
                <p:custDataLst>
                  <p:tags r:id="rId19"/>
                </p:custDataLst>
              </p:nvPr>
            </p:nvCxnSpPr>
            <p:spPr>
              <a:xfrm>
                <a:off x="383382" y="5387184"/>
                <a:ext cx="521493" cy="0"/>
              </a:xfrm>
              <a:prstGeom prst="line">
                <a:avLst/>
              </a:prstGeom>
              <a:ln w="63500">
                <a:gradFill>
                  <a:gsLst>
                    <a:gs pos="0">
                      <a:schemeClr val="accent1">
                        <a:lumMod val="40000"/>
                        <a:lumOff val="60000"/>
                      </a:schemeClr>
                    </a:gs>
                    <a:gs pos="57000">
                      <a:schemeClr val="accent1"/>
                    </a:gs>
                  </a:gsLst>
                  <a:lin ang="0" scaled="0"/>
                </a:gradFill>
              </a:ln>
            </p:spPr>
            <p:style>
              <a:lnRef idx="1">
                <a:schemeClr val="accent1"/>
              </a:lnRef>
              <a:fillRef idx="0">
                <a:schemeClr val="accent1"/>
              </a:fillRef>
              <a:effectRef idx="0">
                <a:schemeClr val="accent1"/>
              </a:effectRef>
              <a:fontRef idx="minor">
                <a:schemeClr val="tx1"/>
              </a:fontRef>
            </p:style>
          </p:cxnSp>
        </p:grpSp>
        <p:grpSp>
          <p:nvGrpSpPr>
            <p:cNvPr id="13" name="组合 12"/>
            <p:cNvGrpSpPr/>
            <p:nvPr userDrawn="1"/>
          </p:nvGrpSpPr>
          <p:grpSpPr>
            <a:xfrm rot="5400000">
              <a:off x="5744084" y="14288"/>
              <a:ext cx="457202" cy="428627"/>
              <a:chOff x="383382" y="4958557"/>
              <a:chExt cx="521493" cy="428627"/>
            </a:xfrm>
          </p:grpSpPr>
          <p:cxnSp>
            <p:nvCxnSpPr>
              <p:cNvPr id="22" name="直接连接符 21"/>
              <p:cNvCxnSpPr/>
              <p:nvPr userDrawn="1">
                <p:custDataLst>
                  <p:tags r:id="rId14"/>
                </p:custDataLst>
              </p:nvPr>
            </p:nvCxnSpPr>
            <p:spPr>
              <a:xfrm>
                <a:off x="383382" y="4958557"/>
                <a:ext cx="521493" cy="0"/>
              </a:xfrm>
              <a:prstGeom prst="line">
                <a:avLst/>
              </a:prstGeom>
              <a:ln w="63500">
                <a:gradFill>
                  <a:gsLst>
                    <a:gs pos="0">
                      <a:schemeClr val="accent1">
                        <a:lumMod val="40000"/>
                        <a:lumOff val="60000"/>
                      </a:schemeClr>
                    </a:gs>
                    <a:gs pos="57000">
                      <a:schemeClr val="accent1"/>
                    </a:gs>
                  </a:gsLst>
                  <a:lin ang="0" scaled="0"/>
                </a:gra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userDrawn="1">
                <p:custDataLst>
                  <p:tags r:id="rId15"/>
                </p:custDataLst>
              </p:nvPr>
            </p:nvCxnSpPr>
            <p:spPr>
              <a:xfrm>
                <a:off x="383382" y="5172871"/>
                <a:ext cx="521493" cy="0"/>
              </a:xfrm>
              <a:prstGeom prst="line">
                <a:avLst/>
              </a:prstGeom>
              <a:ln w="63500">
                <a:gradFill>
                  <a:gsLst>
                    <a:gs pos="0">
                      <a:schemeClr val="accent1">
                        <a:lumMod val="40000"/>
                        <a:lumOff val="60000"/>
                      </a:schemeClr>
                    </a:gs>
                    <a:gs pos="57000">
                      <a:schemeClr val="accent1"/>
                    </a:gs>
                  </a:gsLst>
                  <a:lin ang="0" scaled="0"/>
                </a:gra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userDrawn="1">
                <p:custDataLst>
                  <p:tags r:id="rId16"/>
                </p:custDataLst>
              </p:nvPr>
            </p:nvCxnSpPr>
            <p:spPr>
              <a:xfrm>
                <a:off x="383382" y="5387184"/>
                <a:ext cx="521493" cy="0"/>
              </a:xfrm>
              <a:prstGeom prst="line">
                <a:avLst/>
              </a:prstGeom>
              <a:ln w="63500">
                <a:gradFill>
                  <a:gsLst>
                    <a:gs pos="0">
                      <a:schemeClr val="accent1">
                        <a:lumMod val="40000"/>
                        <a:lumOff val="60000"/>
                      </a:schemeClr>
                    </a:gs>
                    <a:gs pos="57000">
                      <a:schemeClr val="accent1"/>
                    </a:gs>
                  </a:gsLst>
                  <a:lin ang="0" scaled="0"/>
                </a:gradFill>
              </a:ln>
            </p:spPr>
            <p:style>
              <a:lnRef idx="1">
                <a:schemeClr val="accent1"/>
              </a:lnRef>
              <a:fillRef idx="0">
                <a:schemeClr val="accent1"/>
              </a:fillRef>
              <a:effectRef idx="0">
                <a:schemeClr val="accent1"/>
              </a:effectRef>
              <a:fontRef idx="minor">
                <a:schemeClr val="tx1"/>
              </a:fontRef>
            </p:style>
          </p:cxnSp>
        </p:grpSp>
        <p:grpSp>
          <p:nvGrpSpPr>
            <p:cNvPr id="14" name="组合 13"/>
            <p:cNvGrpSpPr/>
            <p:nvPr userDrawn="1"/>
          </p:nvGrpSpPr>
          <p:grpSpPr>
            <a:xfrm>
              <a:off x="1844952" y="1028704"/>
              <a:ext cx="8494436" cy="1579353"/>
              <a:chOff x="1844952" y="1028704"/>
              <a:chExt cx="8494436" cy="1579353"/>
            </a:xfrm>
          </p:grpSpPr>
          <p:cxnSp>
            <p:nvCxnSpPr>
              <p:cNvPr id="19" name="直接连接符 18"/>
              <p:cNvCxnSpPr/>
              <p:nvPr userDrawn="1">
                <p:custDataLst>
                  <p:tags r:id="rId11"/>
                </p:custDataLst>
              </p:nvPr>
            </p:nvCxnSpPr>
            <p:spPr>
              <a:xfrm flipV="1">
                <a:off x="1881257" y="1057553"/>
                <a:ext cx="0" cy="1550504"/>
              </a:xfrm>
              <a:prstGeom prst="line">
                <a:avLst/>
              </a:prstGeom>
              <a:ln w="635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userDrawn="1">
                <p:custDataLst>
                  <p:tags r:id="rId12"/>
                </p:custDataLst>
              </p:nvPr>
            </p:nvCxnSpPr>
            <p:spPr>
              <a:xfrm flipV="1">
                <a:off x="10308674" y="1057553"/>
                <a:ext cx="0" cy="1550504"/>
              </a:xfrm>
              <a:prstGeom prst="line">
                <a:avLst/>
              </a:prstGeom>
              <a:ln w="635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userDrawn="1">
                <p:custDataLst>
                  <p:tags r:id="rId13"/>
                </p:custDataLst>
              </p:nvPr>
            </p:nvCxnSpPr>
            <p:spPr>
              <a:xfrm flipH="1">
                <a:off x="1844952" y="1028704"/>
                <a:ext cx="8494436" cy="0"/>
              </a:xfrm>
              <a:prstGeom prst="line">
                <a:avLst/>
              </a:prstGeom>
              <a:ln w="63500">
                <a:gradFill flip="none" rotWithShape="1">
                  <a:gsLst>
                    <a:gs pos="0">
                      <a:schemeClr val="accent1"/>
                    </a:gs>
                    <a:gs pos="58000">
                      <a:schemeClr val="accent1">
                        <a:lumMod val="40000"/>
                        <a:lumOff val="60000"/>
                      </a:schemeClr>
                    </a:gs>
                    <a:gs pos="100000">
                      <a:schemeClr val="accent1"/>
                    </a:gs>
                  </a:gsLst>
                  <a:lin ang="0" scaled="0"/>
                  <a:tileRect/>
                </a:gradFill>
              </a:ln>
            </p:spPr>
            <p:style>
              <a:lnRef idx="1">
                <a:schemeClr val="accent1"/>
              </a:lnRef>
              <a:fillRef idx="0">
                <a:schemeClr val="accent1"/>
              </a:fillRef>
              <a:effectRef idx="0">
                <a:schemeClr val="accent1"/>
              </a:effectRef>
              <a:fontRef idx="minor">
                <a:schemeClr val="tx1"/>
              </a:fontRef>
            </p:style>
          </p:cxnSp>
        </p:grpSp>
        <p:grpSp>
          <p:nvGrpSpPr>
            <p:cNvPr id="15" name="组合 14"/>
            <p:cNvGrpSpPr/>
            <p:nvPr userDrawn="1"/>
          </p:nvGrpSpPr>
          <p:grpSpPr>
            <a:xfrm flipV="1">
              <a:off x="1844952" y="4074976"/>
              <a:ext cx="8494436" cy="1975897"/>
              <a:chOff x="1844952" y="1028704"/>
              <a:chExt cx="8494436" cy="1579353"/>
            </a:xfrm>
          </p:grpSpPr>
          <p:cxnSp>
            <p:nvCxnSpPr>
              <p:cNvPr id="16" name="直接连接符 15"/>
              <p:cNvCxnSpPr/>
              <p:nvPr userDrawn="1">
                <p:custDataLst>
                  <p:tags r:id="rId8"/>
                </p:custDataLst>
              </p:nvPr>
            </p:nvCxnSpPr>
            <p:spPr>
              <a:xfrm flipV="1">
                <a:off x="1881257" y="1057553"/>
                <a:ext cx="0" cy="1550504"/>
              </a:xfrm>
              <a:prstGeom prst="line">
                <a:avLst/>
              </a:prstGeom>
              <a:ln w="635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userDrawn="1">
                <p:custDataLst>
                  <p:tags r:id="rId9"/>
                </p:custDataLst>
              </p:nvPr>
            </p:nvCxnSpPr>
            <p:spPr>
              <a:xfrm flipV="1">
                <a:off x="10308674" y="1057553"/>
                <a:ext cx="0" cy="1550504"/>
              </a:xfrm>
              <a:prstGeom prst="line">
                <a:avLst/>
              </a:prstGeom>
              <a:ln w="635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userDrawn="1">
                <p:custDataLst>
                  <p:tags r:id="rId10"/>
                </p:custDataLst>
              </p:nvPr>
            </p:nvCxnSpPr>
            <p:spPr>
              <a:xfrm flipH="1">
                <a:off x="1844952" y="1028704"/>
                <a:ext cx="8494436" cy="0"/>
              </a:xfrm>
              <a:prstGeom prst="line">
                <a:avLst/>
              </a:prstGeom>
              <a:ln w="63500">
                <a:gradFill flip="none" rotWithShape="1">
                  <a:gsLst>
                    <a:gs pos="0">
                      <a:schemeClr val="accent1"/>
                    </a:gs>
                    <a:gs pos="58000">
                      <a:schemeClr val="accent1">
                        <a:lumMod val="40000"/>
                        <a:lumOff val="60000"/>
                      </a:schemeClr>
                    </a:gs>
                    <a:gs pos="100000">
                      <a:schemeClr val="accent1"/>
                    </a:gs>
                  </a:gsLst>
                  <a:lin ang="0" scaled="0"/>
                  <a:tileRect/>
                </a:gradFill>
              </a:ln>
            </p:spPr>
            <p:style>
              <a:lnRef idx="1">
                <a:schemeClr val="accent1"/>
              </a:lnRef>
              <a:fillRef idx="0">
                <a:schemeClr val="accent1"/>
              </a:fillRef>
              <a:effectRef idx="0">
                <a:schemeClr val="accent1"/>
              </a:effectRef>
              <a:fontRef idx="minor">
                <a:schemeClr val="tx1"/>
              </a:fontRef>
            </p:style>
          </p:cxnSp>
        </p:grpSp>
      </p:grpSp>
      <p:sp>
        <p:nvSpPr>
          <p:cNvPr id="4" name="日期占位符 3"/>
          <p:cNvSpPr>
            <a:spLocks noGrp="1"/>
          </p:cNvSpPr>
          <p:nvPr>
            <p:ph type="dt" sz="half" idx="10"/>
            <p:custDataLst>
              <p:tags r:id="rId2"/>
            </p:custDataLst>
          </p:nvPr>
        </p:nvSpPr>
        <p:spPr>
          <a:xfrm>
            <a:off x="659807" y="6389433"/>
            <a:ext cx="2025000" cy="237600"/>
          </a:xfrm>
        </p:spPr>
        <p:txBody>
          <a:bodyPr/>
          <a:lstStyle/>
          <a:p>
            <a:fld id="{760FBDFE-C587-4B4C-A407-44438C67B59E}" type="datetimeFigureOut">
              <a:rPr lang="zh-CN" altLang="en-US" smtClean="0"/>
              <a:t>2021/10/21</a:t>
            </a:fld>
            <a:endParaRPr lang="zh-CN" altLang="en-US"/>
          </a:p>
        </p:txBody>
      </p:sp>
      <p:sp>
        <p:nvSpPr>
          <p:cNvPr id="5" name="页脚占位符 4"/>
          <p:cNvSpPr>
            <a:spLocks noGrp="1"/>
          </p:cNvSpPr>
          <p:nvPr>
            <p:ph type="ftr" sz="quarter" idx="11"/>
            <p:custDataLst>
              <p:tags r:id="rId3"/>
            </p:custDataLst>
          </p:nvPr>
        </p:nvSpPr>
        <p:spPr>
          <a:xfrm>
            <a:off x="3087000" y="6389433"/>
            <a:ext cx="2970000" cy="237600"/>
          </a:xfrm>
        </p:spPr>
        <p:txBody>
          <a:bodyPr/>
          <a:lstStyle/>
          <a:p>
            <a:endParaRPr lang="zh-CN" altLang="en-US"/>
          </a:p>
        </p:txBody>
      </p:sp>
      <p:sp>
        <p:nvSpPr>
          <p:cNvPr id="6" name="灯片编号占位符 5"/>
          <p:cNvSpPr>
            <a:spLocks noGrp="1"/>
          </p:cNvSpPr>
          <p:nvPr>
            <p:ph type="sldNum" sz="quarter" idx="12"/>
            <p:custDataLst>
              <p:tags r:id="rId4"/>
            </p:custDataLst>
          </p:nvPr>
        </p:nvSpPr>
        <p:spPr>
          <a:xfrm>
            <a:off x="6457950" y="6389433"/>
            <a:ext cx="2025000" cy="237600"/>
          </a:xfrm>
        </p:spPr>
        <p:txBody>
          <a:bodyPr/>
          <a:lstStyle/>
          <a:p>
            <a:fld id="{49AE70B2-8BF9-45C0-BB95-33D1B9D3A854}" type="slidenum">
              <a:rPr lang="zh-CN" altLang="en-US" smtClean="0"/>
              <a:t>‹#›</a:t>
            </a:fld>
            <a:endParaRPr lang="zh-CN" altLang="en-US"/>
          </a:p>
        </p:txBody>
      </p:sp>
      <p:sp>
        <p:nvSpPr>
          <p:cNvPr id="2" name="标题 1"/>
          <p:cNvSpPr>
            <a:spLocks noGrp="1"/>
          </p:cNvSpPr>
          <p:nvPr>
            <p:ph type="title" hasCustomPrompt="1"/>
            <p:custDataLst>
              <p:tags r:id="rId5"/>
            </p:custDataLst>
          </p:nvPr>
        </p:nvSpPr>
        <p:spPr>
          <a:xfrm>
            <a:off x="2251710" y="3096895"/>
            <a:ext cx="4640580" cy="739140"/>
          </a:xfrm>
        </p:spPr>
        <p:txBody>
          <a:bodyPr lIns="90170" tIns="46990" rIns="90170" bIns="46990" anchor="b" anchorCtr="0">
            <a:normAutofit/>
          </a:bodyPr>
          <a:lstStyle>
            <a:lvl1pPr algn="ctr">
              <a:defRPr sz="3300" u="none" strike="noStrike" kern="1200" cap="none" spc="300" normalizeH="0" baseline="0">
                <a:solidFill>
                  <a:schemeClr val="tx1">
                    <a:lumMod val="85000"/>
                    <a:lumOff val="15000"/>
                  </a:schemeClr>
                </a:solidFill>
                <a:uFillTx/>
                <a:latin typeface="Arial" panose="020B0604020202020204" pitchFamily="34" charset="0"/>
                <a:ea typeface="汉仪旗黑-85S" panose="00020600040101010101" pitchFamily="18" charset="-122"/>
              </a:defRPr>
            </a:lvl1pPr>
          </a:lstStyle>
          <a:p>
            <a:r>
              <a:rPr lang="zh-CN" altLang="en-US" dirty="0"/>
              <a:t>单击此处编辑标题</a:t>
            </a:r>
          </a:p>
        </p:txBody>
      </p:sp>
      <p:sp>
        <p:nvSpPr>
          <p:cNvPr id="3" name="文本占位符 2"/>
          <p:cNvSpPr>
            <a:spLocks noGrp="1"/>
          </p:cNvSpPr>
          <p:nvPr>
            <p:ph type="body" idx="1"/>
            <p:custDataLst>
              <p:tags r:id="rId6"/>
            </p:custDataLst>
          </p:nvPr>
        </p:nvSpPr>
        <p:spPr>
          <a:xfrm>
            <a:off x="2251710" y="4311968"/>
            <a:ext cx="4640580" cy="603885"/>
          </a:xfrm>
        </p:spPr>
        <p:txBody>
          <a:bodyPr lIns="90170" tIns="46990" rIns="90170" bIns="46990">
            <a:normAutofit/>
          </a:bodyPr>
          <a:lstStyle>
            <a:lvl1pPr marL="0" indent="0" algn="ctr" eaLnBrk="1" fontAlgn="auto" latinLnBrk="0" hangingPunct="1">
              <a:buNone/>
              <a:defRPr kumimoji="0" lang="zh-CN" altLang="en-US" sz="1500" b="0" i="0" u="none" strike="noStrike" kern="1200" cap="none" spc="150" normalizeH="0" baseline="0" noProof="1">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dirty="0"/>
              <a:t>单击此处编辑母版文本样式</a:t>
            </a:r>
          </a:p>
        </p:txBody>
      </p:sp>
      <p:cxnSp>
        <p:nvCxnSpPr>
          <p:cNvPr id="35" name="直接连接符 34"/>
          <p:cNvCxnSpPr/>
          <p:nvPr userDrawn="1">
            <p:custDataLst>
              <p:tags r:id="rId7"/>
            </p:custDataLst>
          </p:nvPr>
        </p:nvCxnSpPr>
        <p:spPr>
          <a:xfrm>
            <a:off x="4153900" y="4074977"/>
            <a:ext cx="836201" cy="0"/>
          </a:xfrm>
          <a:prstGeom prst="line">
            <a:avLst/>
          </a:prstGeom>
          <a:ln w="63500">
            <a:gradFill>
              <a:gsLst>
                <a:gs pos="0">
                  <a:schemeClr val="accent1">
                    <a:lumMod val="40000"/>
                    <a:lumOff val="60000"/>
                  </a:schemeClr>
                </a:gs>
                <a:gs pos="57000">
                  <a:schemeClr val="accent1"/>
                </a:gs>
              </a:gsLst>
              <a:lin ang="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bg>
      <p:bgPr>
        <a:solidFill>
          <a:schemeClr val="bg2"/>
        </a:solidFill>
        <a:effectLst/>
      </p:bgPr>
    </p:bg>
    <p:spTree>
      <p:nvGrpSpPr>
        <p:cNvPr id="1" name=""/>
        <p:cNvGrpSpPr/>
        <p:nvPr/>
      </p:nvGrpSpPr>
      <p:grpSpPr>
        <a:xfrm>
          <a:off x="0" y="0"/>
          <a:ext cx="0" cy="0"/>
          <a:chOff x="0" y="0"/>
          <a:chExt cx="0" cy="0"/>
        </a:xfrm>
      </p:grpSpPr>
      <p:grpSp>
        <p:nvGrpSpPr>
          <p:cNvPr id="21" name="组合 20"/>
          <p:cNvGrpSpPr/>
          <p:nvPr userDrawn="1">
            <p:custDataLst>
              <p:tags r:id="rId1"/>
            </p:custDataLst>
          </p:nvPr>
        </p:nvGrpSpPr>
        <p:grpSpPr>
          <a:xfrm>
            <a:off x="118214" y="443230"/>
            <a:ext cx="8755856" cy="6414770"/>
            <a:chOff x="157618" y="443230"/>
            <a:chExt cx="11674475" cy="6414770"/>
          </a:xfrm>
        </p:grpSpPr>
        <p:grpSp>
          <p:nvGrpSpPr>
            <p:cNvPr id="22" name="组合 21"/>
            <p:cNvGrpSpPr/>
            <p:nvPr userDrawn="1"/>
          </p:nvGrpSpPr>
          <p:grpSpPr>
            <a:xfrm>
              <a:off x="11310600" y="443230"/>
              <a:ext cx="521493" cy="428627"/>
              <a:chOff x="383382" y="4958557"/>
              <a:chExt cx="521493" cy="428627"/>
            </a:xfrm>
          </p:grpSpPr>
          <p:cxnSp>
            <p:nvCxnSpPr>
              <p:cNvPr id="24" name="直接连接符 23"/>
              <p:cNvCxnSpPr/>
              <p:nvPr userDrawn="1">
                <p:custDataLst>
                  <p:tags r:id="rId9"/>
                </p:custDataLst>
              </p:nvPr>
            </p:nvCxnSpPr>
            <p:spPr>
              <a:xfrm>
                <a:off x="383382" y="4958557"/>
                <a:ext cx="521493" cy="0"/>
              </a:xfrm>
              <a:prstGeom prst="line">
                <a:avLst/>
              </a:prstGeom>
              <a:ln w="63500">
                <a:gradFill>
                  <a:gsLst>
                    <a:gs pos="0">
                      <a:schemeClr val="accent1">
                        <a:lumMod val="40000"/>
                        <a:lumOff val="60000"/>
                      </a:schemeClr>
                    </a:gs>
                    <a:gs pos="57000">
                      <a:schemeClr val="accent1"/>
                    </a:gs>
                  </a:gsLst>
                  <a:lin ang="0" scaled="0"/>
                </a:gra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userDrawn="1">
                <p:custDataLst>
                  <p:tags r:id="rId10"/>
                </p:custDataLst>
              </p:nvPr>
            </p:nvCxnSpPr>
            <p:spPr>
              <a:xfrm>
                <a:off x="383382" y="5172871"/>
                <a:ext cx="521493" cy="0"/>
              </a:xfrm>
              <a:prstGeom prst="line">
                <a:avLst/>
              </a:prstGeom>
              <a:ln w="63500">
                <a:gradFill>
                  <a:gsLst>
                    <a:gs pos="0">
                      <a:schemeClr val="accent1">
                        <a:lumMod val="40000"/>
                        <a:lumOff val="60000"/>
                      </a:schemeClr>
                    </a:gs>
                    <a:gs pos="57000">
                      <a:schemeClr val="accent1"/>
                    </a:gs>
                  </a:gsLst>
                  <a:lin ang="0" scaled="0"/>
                </a:gra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userDrawn="1">
                <p:custDataLst>
                  <p:tags r:id="rId11"/>
                </p:custDataLst>
              </p:nvPr>
            </p:nvCxnSpPr>
            <p:spPr>
              <a:xfrm>
                <a:off x="383382" y="5387184"/>
                <a:ext cx="521493" cy="0"/>
              </a:xfrm>
              <a:prstGeom prst="line">
                <a:avLst/>
              </a:prstGeom>
              <a:ln w="63500">
                <a:gradFill>
                  <a:gsLst>
                    <a:gs pos="0">
                      <a:schemeClr val="accent1">
                        <a:lumMod val="40000"/>
                        <a:lumOff val="60000"/>
                      </a:schemeClr>
                    </a:gs>
                    <a:gs pos="57000">
                      <a:schemeClr val="accent1"/>
                    </a:gs>
                  </a:gsLst>
                  <a:lin ang="0" scaled="0"/>
                </a:gradFill>
              </a:ln>
            </p:spPr>
            <p:style>
              <a:lnRef idx="1">
                <a:schemeClr val="accent1"/>
              </a:lnRef>
              <a:fillRef idx="0">
                <a:schemeClr val="accent1"/>
              </a:fillRef>
              <a:effectRef idx="0">
                <a:schemeClr val="accent1"/>
              </a:effectRef>
              <a:fontRef idx="minor">
                <a:schemeClr val="tx1"/>
              </a:fontRef>
            </p:style>
          </p:cxnSp>
        </p:grpSp>
        <p:sp>
          <p:nvSpPr>
            <p:cNvPr id="23" name="任意多边形: 形状 22"/>
            <p:cNvSpPr/>
            <p:nvPr userDrawn="1">
              <p:custDataLst>
                <p:tags r:id="rId8"/>
              </p:custDataLst>
            </p:nvPr>
          </p:nvSpPr>
          <p:spPr>
            <a:xfrm rot="10800000">
              <a:off x="157618" y="6154057"/>
              <a:ext cx="1444247" cy="703943"/>
            </a:xfrm>
            <a:custGeom>
              <a:avLst/>
              <a:gdLst>
                <a:gd name="connsiteX0" fmla="*/ 0 w 4498061"/>
                <a:gd name="connsiteY0" fmla="*/ 0 h 2192408"/>
                <a:gd name="connsiteX1" fmla="*/ 4498061 w 4498061"/>
                <a:gd name="connsiteY1" fmla="*/ 0 h 2192408"/>
                <a:gd name="connsiteX2" fmla="*/ 4489445 w 4498061"/>
                <a:gd name="connsiteY2" fmla="*/ 170624 h 2192408"/>
                <a:gd name="connsiteX3" fmla="*/ 2249030 w 4498061"/>
                <a:gd name="connsiteY3" fmla="*/ 2192408 h 2192408"/>
                <a:gd name="connsiteX4" fmla="*/ 8615 w 4498061"/>
                <a:gd name="connsiteY4" fmla="*/ 170624 h 21924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8061" h="2192408">
                  <a:moveTo>
                    <a:pt x="0" y="0"/>
                  </a:moveTo>
                  <a:lnTo>
                    <a:pt x="4498061" y="0"/>
                  </a:lnTo>
                  <a:lnTo>
                    <a:pt x="4489445" y="170624"/>
                  </a:lnTo>
                  <a:cubicBezTo>
                    <a:pt x="4374118" y="1306230"/>
                    <a:pt x="3415063" y="2192408"/>
                    <a:pt x="2249030" y="2192408"/>
                  </a:cubicBezTo>
                  <a:cubicBezTo>
                    <a:pt x="1082998" y="2192408"/>
                    <a:pt x="123943" y="1306230"/>
                    <a:pt x="8615" y="170624"/>
                  </a:cubicBezTo>
                  <a:close/>
                </a:path>
              </a:pathLst>
            </a:custGeom>
            <a:solidFill>
              <a:schemeClr val="accent6">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p>
          </p:txBody>
        </p:sp>
      </p:grpSp>
      <p:sp>
        <p:nvSpPr>
          <p:cNvPr id="2" name="标题 1"/>
          <p:cNvSpPr>
            <a:spLocks noGrp="1"/>
          </p:cNvSpPr>
          <p:nvPr>
            <p:ph type="title"/>
            <p:custDataLst>
              <p:tags r:id="rId2"/>
            </p:custDataLst>
          </p:nvPr>
        </p:nvSpPr>
        <p:spPr>
          <a:xfrm>
            <a:off x="502411" y="498479"/>
            <a:ext cx="8139178" cy="331473"/>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18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p>
        </p:txBody>
      </p:sp>
      <p:sp>
        <p:nvSpPr>
          <p:cNvPr id="3" name="内容占位符 2"/>
          <p:cNvSpPr>
            <a:spLocks noGrp="1"/>
          </p:cNvSpPr>
          <p:nvPr>
            <p:ph sz="half" idx="1"/>
            <p:custDataLst>
              <p:tags r:id="rId3"/>
            </p:custDataLst>
          </p:nvPr>
        </p:nvSpPr>
        <p:spPr>
          <a:xfrm>
            <a:off x="502447" y="1626121"/>
            <a:ext cx="3962432" cy="4041680"/>
          </a:xfrm>
        </p:spPr>
        <p:txBody>
          <a:bodyPr vert="horz" lIns="101600" tIns="0" rIns="82550" bIns="0" rtlCol="0">
            <a:noAutofit/>
          </a:bodyPr>
          <a:lstStyle>
            <a:lvl1pPr marL="171450" marR="0" lvl="0"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05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vl2pPr marL="514350" marR="0" lvl="1" indent="-17145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05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05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05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05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4" name="内容占位符 3"/>
          <p:cNvSpPr>
            <a:spLocks noGrp="1"/>
          </p:cNvSpPr>
          <p:nvPr>
            <p:ph sz="half" idx="2"/>
            <p:custDataLst>
              <p:tags r:id="rId4"/>
            </p:custDataLst>
          </p:nvPr>
        </p:nvSpPr>
        <p:spPr>
          <a:xfrm>
            <a:off x="4679158" y="1626121"/>
            <a:ext cx="3962432" cy="4041680"/>
          </a:xfrm>
        </p:spPr>
        <p:txBody>
          <a:bodyPr>
            <a:noAutofit/>
          </a:bodyPr>
          <a:lstStyle>
            <a:lvl1pPr>
              <a:defRPr sz="1050" baseline="0">
                <a:solidFill>
                  <a:schemeClr val="tx1">
                    <a:lumMod val="85000"/>
                    <a:lumOff val="15000"/>
                  </a:schemeClr>
                </a:solidFill>
                <a:latin typeface="Arial" panose="020B0604020202020204" pitchFamily="34" charset="0"/>
                <a:ea typeface="微软雅黑" panose="020B0503020204020204" charset="-122"/>
              </a:defRPr>
            </a:lvl1pPr>
            <a:lvl2pPr>
              <a:defRPr sz="1050" baseline="0">
                <a:solidFill>
                  <a:schemeClr val="tx1">
                    <a:lumMod val="85000"/>
                    <a:lumOff val="15000"/>
                  </a:schemeClr>
                </a:solidFill>
                <a:latin typeface="Arial" panose="020B0604020202020204" pitchFamily="34" charset="0"/>
                <a:ea typeface="微软雅黑" panose="020B0503020204020204" charset="-122"/>
              </a:defRPr>
            </a:lvl2pPr>
            <a:lvl3pPr>
              <a:defRPr sz="1050" baseline="0">
                <a:solidFill>
                  <a:schemeClr val="tx1">
                    <a:lumMod val="85000"/>
                    <a:lumOff val="15000"/>
                  </a:schemeClr>
                </a:solidFill>
                <a:latin typeface="Arial" panose="020B0604020202020204" pitchFamily="34" charset="0"/>
                <a:ea typeface="微软雅黑" panose="020B0503020204020204" charset="-122"/>
              </a:defRPr>
            </a:lvl3pPr>
            <a:lvl4pPr>
              <a:defRPr sz="1050" baseline="0">
                <a:solidFill>
                  <a:schemeClr val="tx1">
                    <a:lumMod val="85000"/>
                    <a:lumOff val="15000"/>
                  </a:schemeClr>
                </a:solidFill>
                <a:latin typeface="Arial" panose="020B0604020202020204" pitchFamily="34" charset="0"/>
                <a:ea typeface="微软雅黑" panose="020B0503020204020204" charset="-122"/>
              </a:defRPr>
            </a:lvl4pPr>
            <a:lvl5pPr>
              <a:defRPr sz="1050" baseline="0">
                <a:solidFill>
                  <a:schemeClr val="tx1">
                    <a:lumMod val="85000"/>
                    <a:lumOff val="15000"/>
                  </a:schemeClr>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custDataLst>
              <p:tags r:id="rId5"/>
            </p:custDataLst>
          </p:nvPr>
        </p:nvSpPr>
        <p:spPr>
          <a:xfrm>
            <a:off x="659807" y="6389433"/>
            <a:ext cx="2025000" cy="237600"/>
          </a:xfrm>
        </p:spPr>
        <p:txBody>
          <a:bodyPr/>
          <a:lstStyle/>
          <a:p>
            <a:fld id="{760FBDFE-C587-4B4C-A407-44438C67B59E}" type="datetimeFigureOut">
              <a:rPr lang="zh-CN" altLang="en-US" smtClean="0"/>
              <a:t>2021/10/21</a:t>
            </a:fld>
            <a:endParaRPr lang="zh-CN" altLang="en-US"/>
          </a:p>
        </p:txBody>
      </p:sp>
      <p:sp>
        <p:nvSpPr>
          <p:cNvPr id="6" name="页脚占位符 5"/>
          <p:cNvSpPr>
            <a:spLocks noGrp="1"/>
          </p:cNvSpPr>
          <p:nvPr>
            <p:ph type="ftr" sz="quarter" idx="11"/>
            <p:custDataLst>
              <p:tags r:id="rId6"/>
            </p:custDataLst>
          </p:nvPr>
        </p:nvSpPr>
        <p:spPr>
          <a:xfrm>
            <a:off x="3087000" y="6389433"/>
            <a:ext cx="2970000" cy="237600"/>
          </a:xfrm>
        </p:spPr>
        <p:txBody>
          <a:bodyPr/>
          <a:lstStyle/>
          <a:p>
            <a:endParaRPr lang="zh-CN" altLang="en-US"/>
          </a:p>
        </p:txBody>
      </p:sp>
      <p:sp>
        <p:nvSpPr>
          <p:cNvPr id="7" name="灯片编号占位符 6"/>
          <p:cNvSpPr>
            <a:spLocks noGrp="1"/>
          </p:cNvSpPr>
          <p:nvPr>
            <p:ph type="sldNum" sz="quarter" idx="12"/>
            <p:custDataLst>
              <p:tags r:id="rId7"/>
            </p:custDataLst>
          </p:nvPr>
        </p:nvSpPr>
        <p:spPr>
          <a:xfrm>
            <a:off x="6457950" y="6389433"/>
            <a:ext cx="2025000" cy="237600"/>
          </a:xfrm>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bg>
      <p:bgPr>
        <a:solidFill>
          <a:schemeClr val="bg2"/>
        </a:solidFill>
        <a:effectLst/>
      </p:bgPr>
    </p:bg>
    <p:spTree>
      <p:nvGrpSpPr>
        <p:cNvPr id="1" name=""/>
        <p:cNvGrpSpPr/>
        <p:nvPr/>
      </p:nvGrpSpPr>
      <p:grpSpPr>
        <a:xfrm>
          <a:off x="0" y="0"/>
          <a:ext cx="0" cy="0"/>
          <a:chOff x="0" y="0"/>
          <a:chExt cx="0" cy="0"/>
        </a:xfrm>
      </p:grpSpPr>
      <p:grpSp>
        <p:nvGrpSpPr>
          <p:cNvPr id="23" name="组合 22"/>
          <p:cNvGrpSpPr/>
          <p:nvPr userDrawn="1">
            <p:custDataLst>
              <p:tags r:id="rId1"/>
            </p:custDataLst>
          </p:nvPr>
        </p:nvGrpSpPr>
        <p:grpSpPr>
          <a:xfrm>
            <a:off x="118214" y="443230"/>
            <a:ext cx="8755856" cy="6414770"/>
            <a:chOff x="157618" y="443230"/>
            <a:chExt cx="11674475" cy="6414770"/>
          </a:xfrm>
        </p:grpSpPr>
        <p:grpSp>
          <p:nvGrpSpPr>
            <p:cNvPr id="24" name="组合 23"/>
            <p:cNvGrpSpPr/>
            <p:nvPr userDrawn="1"/>
          </p:nvGrpSpPr>
          <p:grpSpPr>
            <a:xfrm>
              <a:off x="11310600" y="443230"/>
              <a:ext cx="521493" cy="428627"/>
              <a:chOff x="383382" y="4958557"/>
              <a:chExt cx="521493" cy="428627"/>
            </a:xfrm>
          </p:grpSpPr>
          <p:cxnSp>
            <p:nvCxnSpPr>
              <p:cNvPr id="26" name="直接连接符 25"/>
              <p:cNvCxnSpPr/>
              <p:nvPr userDrawn="1">
                <p:custDataLst>
                  <p:tags r:id="rId11"/>
                </p:custDataLst>
              </p:nvPr>
            </p:nvCxnSpPr>
            <p:spPr>
              <a:xfrm>
                <a:off x="383382" y="4958557"/>
                <a:ext cx="521493" cy="0"/>
              </a:xfrm>
              <a:prstGeom prst="line">
                <a:avLst/>
              </a:prstGeom>
              <a:ln w="63500">
                <a:gradFill>
                  <a:gsLst>
                    <a:gs pos="0">
                      <a:schemeClr val="accent1">
                        <a:lumMod val="40000"/>
                        <a:lumOff val="60000"/>
                      </a:schemeClr>
                    </a:gs>
                    <a:gs pos="57000">
                      <a:schemeClr val="accent1"/>
                    </a:gs>
                  </a:gsLst>
                  <a:lin ang="0" scaled="0"/>
                </a:gra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userDrawn="1">
                <p:custDataLst>
                  <p:tags r:id="rId12"/>
                </p:custDataLst>
              </p:nvPr>
            </p:nvCxnSpPr>
            <p:spPr>
              <a:xfrm>
                <a:off x="383382" y="5172871"/>
                <a:ext cx="521493" cy="0"/>
              </a:xfrm>
              <a:prstGeom prst="line">
                <a:avLst/>
              </a:prstGeom>
              <a:ln w="63500">
                <a:gradFill>
                  <a:gsLst>
                    <a:gs pos="0">
                      <a:schemeClr val="accent1">
                        <a:lumMod val="40000"/>
                        <a:lumOff val="60000"/>
                      </a:schemeClr>
                    </a:gs>
                    <a:gs pos="57000">
                      <a:schemeClr val="accent1"/>
                    </a:gs>
                  </a:gsLst>
                  <a:lin ang="0" scaled="0"/>
                </a:gra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userDrawn="1">
                <p:custDataLst>
                  <p:tags r:id="rId13"/>
                </p:custDataLst>
              </p:nvPr>
            </p:nvCxnSpPr>
            <p:spPr>
              <a:xfrm>
                <a:off x="383382" y="5387184"/>
                <a:ext cx="521493" cy="0"/>
              </a:xfrm>
              <a:prstGeom prst="line">
                <a:avLst/>
              </a:prstGeom>
              <a:ln w="63500">
                <a:gradFill>
                  <a:gsLst>
                    <a:gs pos="0">
                      <a:schemeClr val="accent1">
                        <a:lumMod val="40000"/>
                        <a:lumOff val="60000"/>
                      </a:schemeClr>
                    </a:gs>
                    <a:gs pos="57000">
                      <a:schemeClr val="accent1"/>
                    </a:gs>
                  </a:gsLst>
                  <a:lin ang="0" scaled="0"/>
                </a:gradFill>
              </a:ln>
            </p:spPr>
            <p:style>
              <a:lnRef idx="1">
                <a:schemeClr val="accent1"/>
              </a:lnRef>
              <a:fillRef idx="0">
                <a:schemeClr val="accent1"/>
              </a:fillRef>
              <a:effectRef idx="0">
                <a:schemeClr val="accent1"/>
              </a:effectRef>
              <a:fontRef idx="minor">
                <a:schemeClr val="tx1"/>
              </a:fontRef>
            </p:style>
          </p:cxnSp>
        </p:grpSp>
        <p:sp>
          <p:nvSpPr>
            <p:cNvPr id="25" name="任意多边形: 形状 24"/>
            <p:cNvSpPr/>
            <p:nvPr userDrawn="1">
              <p:custDataLst>
                <p:tags r:id="rId10"/>
              </p:custDataLst>
            </p:nvPr>
          </p:nvSpPr>
          <p:spPr>
            <a:xfrm rot="10800000">
              <a:off x="157618" y="6154057"/>
              <a:ext cx="1444247" cy="703943"/>
            </a:xfrm>
            <a:custGeom>
              <a:avLst/>
              <a:gdLst>
                <a:gd name="connsiteX0" fmla="*/ 0 w 4498061"/>
                <a:gd name="connsiteY0" fmla="*/ 0 h 2192408"/>
                <a:gd name="connsiteX1" fmla="*/ 4498061 w 4498061"/>
                <a:gd name="connsiteY1" fmla="*/ 0 h 2192408"/>
                <a:gd name="connsiteX2" fmla="*/ 4489445 w 4498061"/>
                <a:gd name="connsiteY2" fmla="*/ 170624 h 2192408"/>
                <a:gd name="connsiteX3" fmla="*/ 2249030 w 4498061"/>
                <a:gd name="connsiteY3" fmla="*/ 2192408 h 2192408"/>
                <a:gd name="connsiteX4" fmla="*/ 8615 w 4498061"/>
                <a:gd name="connsiteY4" fmla="*/ 170624 h 21924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8061" h="2192408">
                  <a:moveTo>
                    <a:pt x="0" y="0"/>
                  </a:moveTo>
                  <a:lnTo>
                    <a:pt x="4498061" y="0"/>
                  </a:lnTo>
                  <a:lnTo>
                    <a:pt x="4489445" y="170624"/>
                  </a:lnTo>
                  <a:cubicBezTo>
                    <a:pt x="4374118" y="1306230"/>
                    <a:pt x="3415063" y="2192408"/>
                    <a:pt x="2249030" y="2192408"/>
                  </a:cubicBezTo>
                  <a:cubicBezTo>
                    <a:pt x="1082998" y="2192408"/>
                    <a:pt x="123943" y="1306230"/>
                    <a:pt x="8615" y="170624"/>
                  </a:cubicBezTo>
                  <a:close/>
                </a:path>
              </a:pathLst>
            </a:custGeom>
            <a:solidFill>
              <a:schemeClr val="accent6">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p>
          </p:txBody>
        </p:sp>
      </p:grpSp>
      <p:sp>
        <p:nvSpPr>
          <p:cNvPr id="2" name="标题 1"/>
          <p:cNvSpPr>
            <a:spLocks noGrp="1"/>
          </p:cNvSpPr>
          <p:nvPr>
            <p:ph type="title"/>
            <p:custDataLst>
              <p:tags r:id="rId2"/>
            </p:custDataLst>
          </p:nvPr>
        </p:nvSpPr>
        <p:spPr>
          <a:xfrm>
            <a:off x="502411" y="498479"/>
            <a:ext cx="8139178" cy="331473"/>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18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p>
        </p:txBody>
      </p:sp>
      <p:sp>
        <p:nvSpPr>
          <p:cNvPr id="3" name="文本占位符 2"/>
          <p:cNvSpPr>
            <a:spLocks noGrp="1"/>
          </p:cNvSpPr>
          <p:nvPr>
            <p:ph type="body" idx="1" hasCustomPrompt="1"/>
            <p:custDataLst>
              <p:tags r:id="rId3"/>
            </p:custDataLst>
          </p:nvPr>
        </p:nvSpPr>
        <p:spPr>
          <a:xfrm>
            <a:off x="502447" y="1000133"/>
            <a:ext cx="3962432" cy="285752"/>
          </a:xfrm>
        </p:spPr>
        <p:txBody>
          <a:bodyPr lIns="101600" tIns="38100" rIns="76200" bIns="38100" anchor="t" anchorCtr="0">
            <a:noAutofit/>
          </a:bodyPr>
          <a:lstStyle>
            <a:lvl1pPr marL="0" indent="0" eaLnBrk="1" fontAlgn="auto" latinLnBrk="0" hangingPunct="1">
              <a:lnSpc>
                <a:spcPct val="100000"/>
              </a:lnSpc>
              <a:spcAft>
                <a:spcPts val="0"/>
              </a:spcAft>
              <a:buNone/>
              <a:defRPr sz="1500" b="0"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charset="-122"/>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dirty="0"/>
              <a:t>单击此处编辑文本</a:t>
            </a:r>
          </a:p>
        </p:txBody>
      </p:sp>
      <p:sp>
        <p:nvSpPr>
          <p:cNvPr id="4" name="内容占位符 3"/>
          <p:cNvSpPr>
            <a:spLocks noGrp="1"/>
          </p:cNvSpPr>
          <p:nvPr>
            <p:ph sz="half" idx="2"/>
            <p:custDataLst>
              <p:tags r:id="rId4"/>
            </p:custDataLst>
          </p:nvPr>
        </p:nvSpPr>
        <p:spPr>
          <a:xfrm>
            <a:off x="502444" y="2023369"/>
            <a:ext cx="3962400" cy="3701064"/>
          </a:xfrm>
        </p:spPr>
        <p:txBody>
          <a:bodyPr vert="horz" lIns="101600" tIns="0" rIns="82550" bIns="0" rtlCol="0">
            <a:noAutofit/>
          </a:bodyPr>
          <a:lstStyle>
            <a:lvl1pPr marL="171450" marR="0" lvl="0"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05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vl2pPr marL="514350" marR="0" lvl="1" indent="-17145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05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05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05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05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5" name="文本占位符 4"/>
          <p:cNvSpPr>
            <a:spLocks noGrp="1"/>
          </p:cNvSpPr>
          <p:nvPr>
            <p:ph type="body" sz="quarter" idx="3" hasCustomPrompt="1"/>
            <p:custDataLst>
              <p:tags r:id="rId5"/>
            </p:custDataLst>
          </p:nvPr>
        </p:nvSpPr>
        <p:spPr>
          <a:xfrm>
            <a:off x="4676812" y="1000133"/>
            <a:ext cx="3962432" cy="285752"/>
          </a:xfrm>
        </p:spPr>
        <p:txBody>
          <a:bodyPr vert="horz" lIns="101600" tIns="38100" rIns="76200" bIns="38100" rtlCol="0" anchor="t" anchorCtr="0">
            <a:no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1500" b="0"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a:sym typeface="+mn-ea"/>
              </a:rPr>
              <a:t>单击此处编辑文本</a:t>
            </a:r>
          </a:p>
        </p:txBody>
      </p:sp>
      <p:sp>
        <p:nvSpPr>
          <p:cNvPr id="6" name="内容占位符 5"/>
          <p:cNvSpPr>
            <a:spLocks noGrp="1"/>
          </p:cNvSpPr>
          <p:nvPr>
            <p:ph sz="quarter" idx="4"/>
            <p:custDataLst>
              <p:tags r:id="rId6"/>
            </p:custDataLst>
          </p:nvPr>
        </p:nvSpPr>
        <p:spPr>
          <a:xfrm>
            <a:off x="4676812" y="2023369"/>
            <a:ext cx="3962432" cy="3701064"/>
          </a:xfrm>
        </p:spPr>
        <p:txBody>
          <a:bodyPr vert="horz" lIns="101600" tIns="0" rIns="82550" bIns="0" rtlCol="0">
            <a:noAutofit/>
          </a:bodyPr>
          <a:lstStyle>
            <a:lvl1pPr marL="171450" marR="0" lvl="0"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05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vl2pPr marL="514350" marR="0" lvl="1" indent="-17145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05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05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05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05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7" name="日期占位符 6"/>
          <p:cNvSpPr>
            <a:spLocks noGrp="1"/>
          </p:cNvSpPr>
          <p:nvPr>
            <p:ph type="dt" sz="half" idx="10"/>
            <p:custDataLst>
              <p:tags r:id="rId7"/>
            </p:custDataLst>
          </p:nvPr>
        </p:nvSpPr>
        <p:spPr>
          <a:xfrm>
            <a:off x="659807" y="6389433"/>
            <a:ext cx="2025000" cy="237600"/>
          </a:xfrm>
        </p:spPr>
        <p:txBody>
          <a:bodyPr/>
          <a:lstStyle/>
          <a:p>
            <a:fld id="{760FBDFE-C587-4B4C-A407-44438C67B59E}" type="datetimeFigureOut">
              <a:rPr lang="zh-CN" altLang="en-US" smtClean="0"/>
              <a:t>2021/10/21</a:t>
            </a:fld>
            <a:endParaRPr lang="zh-CN" altLang="en-US"/>
          </a:p>
        </p:txBody>
      </p:sp>
      <p:sp>
        <p:nvSpPr>
          <p:cNvPr id="8" name="页脚占位符 7"/>
          <p:cNvSpPr>
            <a:spLocks noGrp="1"/>
          </p:cNvSpPr>
          <p:nvPr>
            <p:ph type="ftr" sz="quarter" idx="11"/>
            <p:custDataLst>
              <p:tags r:id="rId8"/>
            </p:custDataLst>
          </p:nvPr>
        </p:nvSpPr>
        <p:spPr>
          <a:xfrm>
            <a:off x="3087000" y="6389433"/>
            <a:ext cx="2970000" cy="237600"/>
          </a:xfrm>
        </p:spPr>
        <p:txBody>
          <a:bodyPr/>
          <a:lstStyle/>
          <a:p>
            <a:endParaRPr lang="zh-CN" altLang="en-US"/>
          </a:p>
        </p:txBody>
      </p:sp>
      <p:sp>
        <p:nvSpPr>
          <p:cNvPr id="9" name="灯片编号占位符 8"/>
          <p:cNvSpPr>
            <a:spLocks noGrp="1"/>
          </p:cNvSpPr>
          <p:nvPr>
            <p:ph type="sldNum" sz="quarter" idx="12"/>
            <p:custDataLst>
              <p:tags r:id="rId9"/>
            </p:custDataLst>
          </p:nvPr>
        </p:nvSpPr>
        <p:spPr>
          <a:xfrm>
            <a:off x="6457950" y="6389433"/>
            <a:ext cx="2025000" cy="237600"/>
          </a:xfrm>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chemeClr val="bg2"/>
        </a:solidFill>
        <a:effectLst/>
      </p:bgPr>
    </p:bg>
    <p:spTree>
      <p:nvGrpSpPr>
        <p:cNvPr id="1" name=""/>
        <p:cNvGrpSpPr/>
        <p:nvPr/>
      </p:nvGrpSpPr>
      <p:grpSpPr>
        <a:xfrm>
          <a:off x="0" y="0"/>
          <a:ext cx="0" cy="0"/>
          <a:chOff x="0" y="0"/>
          <a:chExt cx="0" cy="0"/>
        </a:xfrm>
      </p:grpSpPr>
      <p:grpSp>
        <p:nvGrpSpPr>
          <p:cNvPr id="20" name="组合 19"/>
          <p:cNvGrpSpPr/>
          <p:nvPr userDrawn="1">
            <p:custDataLst>
              <p:tags r:id="rId1"/>
            </p:custDataLst>
          </p:nvPr>
        </p:nvGrpSpPr>
        <p:grpSpPr>
          <a:xfrm>
            <a:off x="287536" y="0"/>
            <a:ext cx="8145660" cy="6868160"/>
            <a:chOff x="383382" y="0"/>
            <a:chExt cx="10860880" cy="6868160"/>
          </a:xfrm>
        </p:grpSpPr>
        <p:grpSp>
          <p:nvGrpSpPr>
            <p:cNvPr id="21" name="组合 20"/>
            <p:cNvGrpSpPr/>
            <p:nvPr userDrawn="1"/>
          </p:nvGrpSpPr>
          <p:grpSpPr>
            <a:xfrm>
              <a:off x="1074934" y="0"/>
              <a:ext cx="10169328" cy="6868160"/>
              <a:chOff x="1074934" y="0"/>
              <a:chExt cx="10169328" cy="6868160"/>
            </a:xfrm>
          </p:grpSpPr>
          <p:sp>
            <p:nvSpPr>
              <p:cNvPr id="42" name="任意多边形: 形状 41"/>
              <p:cNvSpPr/>
              <p:nvPr userDrawn="1">
                <p:custDataLst>
                  <p:tags r:id="rId21"/>
                </p:custDataLst>
              </p:nvPr>
            </p:nvSpPr>
            <p:spPr>
              <a:xfrm>
                <a:off x="6471729" y="0"/>
                <a:ext cx="4498061" cy="2192408"/>
              </a:xfrm>
              <a:custGeom>
                <a:avLst/>
                <a:gdLst>
                  <a:gd name="connsiteX0" fmla="*/ 0 w 4498061"/>
                  <a:gd name="connsiteY0" fmla="*/ 0 h 2192408"/>
                  <a:gd name="connsiteX1" fmla="*/ 4498061 w 4498061"/>
                  <a:gd name="connsiteY1" fmla="*/ 0 h 2192408"/>
                  <a:gd name="connsiteX2" fmla="*/ 4489445 w 4498061"/>
                  <a:gd name="connsiteY2" fmla="*/ 170624 h 2192408"/>
                  <a:gd name="connsiteX3" fmla="*/ 2249030 w 4498061"/>
                  <a:gd name="connsiteY3" fmla="*/ 2192408 h 2192408"/>
                  <a:gd name="connsiteX4" fmla="*/ 8615 w 4498061"/>
                  <a:gd name="connsiteY4" fmla="*/ 170624 h 21924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8061" h="2192408">
                    <a:moveTo>
                      <a:pt x="0" y="0"/>
                    </a:moveTo>
                    <a:lnTo>
                      <a:pt x="4498061" y="0"/>
                    </a:lnTo>
                    <a:lnTo>
                      <a:pt x="4489445" y="170624"/>
                    </a:lnTo>
                    <a:cubicBezTo>
                      <a:pt x="4374118" y="1306230"/>
                      <a:pt x="3415063" y="2192408"/>
                      <a:pt x="2249030" y="2192408"/>
                    </a:cubicBezTo>
                    <a:cubicBezTo>
                      <a:pt x="1082998" y="2192408"/>
                      <a:pt x="123943" y="1306230"/>
                      <a:pt x="8615" y="170624"/>
                    </a:cubicBezTo>
                    <a:close/>
                  </a:path>
                </a:pathLst>
              </a:cu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p>
            </p:txBody>
          </p:sp>
          <p:sp>
            <p:nvSpPr>
              <p:cNvPr id="43" name="任意多边形: 形状 42"/>
              <p:cNvSpPr/>
              <p:nvPr userDrawn="1">
                <p:custDataLst>
                  <p:tags r:id="rId22"/>
                </p:custDataLst>
              </p:nvPr>
            </p:nvSpPr>
            <p:spPr>
              <a:xfrm>
                <a:off x="1465625" y="5164237"/>
                <a:ext cx="3559491" cy="1693763"/>
              </a:xfrm>
              <a:custGeom>
                <a:avLst/>
                <a:gdLst>
                  <a:gd name="connsiteX0" fmla="*/ 1779745 w 3559491"/>
                  <a:gd name="connsiteY0" fmla="*/ 0 h 1693763"/>
                  <a:gd name="connsiteX1" fmla="*/ 3554851 w 3559491"/>
                  <a:gd name="connsiteY1" fmla="*/ 1601882 h 1693763"/>
                  <a:gd name="connsiteX2" fmla="*/ 3559491 w 3559491"/>
                  <a:gd name="connsiteY2" fmla="*/ 1693763 h 1693763"/>
                  <a:gd name="connsiteX3" fmla="*/ 0 w 3559491"/>
                  <a:gd name="connsiteY3" fmla="*/ 1693763 h 1693763"/>
                  <a:gd name="connsiteX4" fmla="*/ 4639 w 3559491"/>
                  <a:gd name="connsiteY4" fmla="*/ 1601882 h 1693763"/>
                  <a:gd name="connsiteX5" fmla="*/ 1779745 w 3559491"/>
                  <a:gd name="connsiteY5" fmla="*/ 0 h 1693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59491" h="1693763">
                    <a:moveTo>
                      <a:pt x="1779745" y="0"/>
                    </a:moveTo>
                    <a:cubicBezTo>
                      <a:pt x="2703606" y="0"/>
                      <a:pt x="3463476" y="702129"/>
                      <a:pt x="3554851" y="1601882"/>
                    </a:cubicBezTo>
                    <a:lnTo>
                      <a:pt x="3559491" y="1693763"/>
                    </a:lnTo>
                    <a:lnTo>
                      <a:pt x="0" y="1693763"/>
                    </a:lnTo>
                    <a:lnTo>
                      <a:pt x="4639" y="1601882"/>
                    </a:lnTo>
                    <a:cubicBezTo>
                      <a:pt x="96014" y="702129"/>
                      <a:pt x="855884" y="0"/>
                      <a:pt x="1779745" y="0"/>
                    </a:cubicBezTo>
                    <a:close/>
                  </a:path>
                </a:pathLst>
              </a:custGeom>
              <a:solidFill>
                <a:schemeClr val="accent6">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dirty="0"/>
              </a:p>
            </p:txBody>
          </p:sp>
          <p:sp>
            <p:nvSpPr>
              <p:cNvPr id="44" name="矩形 43"/>
              <p:cNvSpPr/>
              <p:nvPr userDrawn="1">
                <p:custDataLst>
                  <p:tags r:id="rId23"/>
                </p:custDataLst>
              </p:nvPr>
            </p:nvSpPr>
            <p:spPr>
              <a:xfrm>
                <a:off x="1074934" y="0"/>
                <a:ext cx="2379466" cy="1660525"/>
              </a:xfrm>
              <a:prstGeom prst="rect">
                <a:avLst/>
              </a:prstGeom>
              <a:solidFill>
                <a:schemeClr val="tx2">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p>
            </p:txBody>
          </p:sp>
          <p:sp>
            <p:nvSpPr>
              <p:cNvPr id="45" name="矩形 44"/>
              <p:cNvSpPr/>
              <p:nvPr userDrawn="1">
                <p:custDataLst>
                  <p:tags r:id="rId24"/>
                </p:custDataLst>
              </p:nvPr>
            </p:nvSpPr>
            <p:spPr>
              <a:xfrm>
                <a:off x="8075999" y="5283200"/>
                <a:ext cx="3168263" cy="1584960"/>
              </a:xfrm>
              <a:prstGeom prst="rect">
                <a:avLst/>
              </a:prstGeom>
              <a:solidFill>
                <a:schemeClr val="tx2">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p>
            </p:txBody>
          </p:sp>
        </p:grpSp>
        <p:grpSp>
          <p:nvGrpSpPr>
            <p:cNvPr id="22" name="组合 21"/>
            <p:cNvGrpSpPr/>
            <p:nvPr userDrawn="1"/>
          </p:nvGrpSpPr>
          <p:grpSpPr>
            <a:xfrm>
              <a:off x="383382" y="4958557"/>
              <a:ext cx="521493" cy="428627"/>
              <a:chOff x="383382" y="4958557"/>
              <a:chExt cx="521493" cy="428627"/>
            </a:xfrm>
          </p:grpSpPr>
          <p:cxnSp>
            <p:nvCxnSpPr>
              <p:cNvPr id="39" name="直接连接符 38"/>
              <p:cNvCxnSpPr/>
              <p:nvPr userDrawn="1">
                <p:custDataLst>
                  <p:tags r:id="rId18"/>
                </p:custDataLst>
              </p:nvPr>
            </p:nvCxnSpPr>
            <p:spPr>
              <a:xfrm>
                <a:off x="383382" y="4958557"/>
                <a:ext cx="521493" cy="0"/>
              </a:xfrm>
              <a:prstGeom prst="line">
                <a:avLst/>
              </a:prstGeom>
              <a:ln w="63500">
                <a:gradFill>
                  <a:gsLst>
                    <a:gs pos="0">
                      <a:schemeClr val="accent1">
                        <a:lumMod val="40000"/>
                        <a:lumOff val="60000"/>
                      </a:schemeClr>
                    </a:gs>
                    <a:gs pos="57000">
                      <a:schemeClr val="accent1"/>
                    </a:gs>
                  </a:gsLst>
                  <a:lin ang="0" scaled="0"/>
                </a:gra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userDrawn="1">
                <p:custDataLst>
                  <p:tags r:id="rId19"/>
                </p:custDataLst>
              </p:nvPr>
            </p:nvCxnSpPr>
            <p:spPr>
              <a:xfrm>
                <a:off x="383382" y="5172871"/>
                <a:ext cx="521493" cy="0"/>
              </a:xfrm>
              <a:prstGeom prst="line">
                <a:avLst/>
              </a:prstGeom>
              <a:ln w="63500">
                <a:gradFill>
                  <a:gsLst>
                    <a:gs pos="0">
                      <a:schemeClr val="accent1">
                        <a:lumMod val="40000"/>
                        <a:lumOff val="60000"/>
                      </a:schemeClr>
                    </a:gs>
                    <a:gs pos="57000">
                      <a:schemeClr val="accent1"/>
                    </a:gs>
                  </a:gsLst>
                  <a:lin ang="0" scaled="0"/>
                </a:gra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userDrawn="1">
                <p:custDataLst>
                  <p:tags r:id="rId20"/>
                </p:custDataLst>
              </p:nvPr>
            </p:nvCxnSpPr>
            <p:spPr>
              <a:xfrm>
                <a:off x="383382" y="5387184"/>
                <a:ext cx="521493" cy="0"/>
              </a:xfrm>
              <a:prstGeom prst="line">
                <a:avLst/>
              </a:prstGeom>
              <a:ln w="63500">
                <a:gradFill>
                  <a:gsLst>
                    <a:gs pos="0">
                      <a:schemeClr val="accent1">
                        <a:lumMod val="40000"/>
                        <a:lumOff val="60000"/>
                      </a:schemeClr>
                    </a:gs>
                    <a:gs pos="57000">
                      <a:schemeClr val="accent1"/>
                    </a:gs>
                  </a:gsLst>
                  <a:lin ang="0" scaled="0"/>
                </a:gradFill>
              </a:ln>
            </p:spPr>
            <p:style>
              <a:lnRef idx="1">
                <a:schemeClr val="accent1"/>
              </a:lnRef>
              <a:fillRef idx="0">
                <a:schemeClr val="accent1"/>
              </a:fillRef>
              <a:effectRef idx="0">
                <a:schemeClr val="accent1"/>
              </a:effectRef>
              <a:fontRef idx="minor">
                <a:schemeClr val="tx1"/>
              </a:fontRef>
            </p:style>
          </p:cxnSp>
        </p:grpSp>
        <p:grpSp>
          <p:nvGrpSpPr>
            <p:cNvPr id="23" name="组合 22"/>
            <p:cNvGrpSpPr/>
            <p:nvPr userDrawn="1"/>
          </p:nvGrpSpPr>
          <p:grpSpPr>
            <a:xfrm rot="5400000">
              <a:off x="7319943" y="6431755"/>
              <a:ext cx="423862" cy="428627"/>
              <a:chOff x="383382" y="4958557"/>
              <a:chExt cx="521493" cy="428627"/>
            </a:xfrm>
          </p:grpSpPr>
          <p:cxnSp>
            <p:nvCxnSpPr>
              <p:cNvPr id="36" name="直接连接符 35"/>
              <p:cNvCxnSpPr/>
              <p:nvPr userDrawn="1">
                <p:custDataLst>
                  <p:tags r:id="rId15"/>
                </p:custDataLst>
              </p:nvPr>
            </p:nvCxnSpPr>
            <p:spPr>
              <a:xfrm>
                <a:off x="383382" y="4958557"/>
                <a:ext cx="521493" cy="0"/>
              </a:xfrm>
              <a:prstGeom prst="line">
                <a:avLst/>
              </a:prstGeom>
              <a:ln w="63500">
                <a:gradFill>
                  <a:gsLst>
                    <a:gs pos="0">
                      <a:schemeClr val="accent1">
                        <a:lumMod val="40000"/>
                        <a:lumOff val="60000"/>
                      </a:schemeClr>
                    </a:gs>
                    <a:gs pos="57000">
                      <a:schemeClr val="accent1"/>
                    </a:gs>
                  </a:gsLst>
                  <a:lin ang="0" scaled="0"/>
                </a:gra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userDrawn="1">
                <p:custDataLst>
                  <p:tags r:id="rId16"/>
                </p:custDataLst>
              </p:nvPr>
            </p:nvCxnSpPr>
            <p:spPr>
              <a:xfrm>
                <a:off x="383382" y="5172871"/>
                <a:ext cx="521493" cy="0"/>
              </a:xfrm>
              <a:prstGeom prst="line">
                <a:avLst/>
              </a:prstGeom>
              <a:ln w="63500">
                <a:gradFill>
                  <a:gsLst>
                    <a:gs pos="0">
                      <a:schemeClr val="accent1">
                        <a:lumMod val="40000"/>
                        <a:lumOff val="60000"/>
                      </a:schemeClr>
                    </a:gs>
                    <a:gs pos="57000">
                      <a:schemeClr val="accent1"/>
                    </a:gs>
                  </a:gsLst>
                  <a:lin ang="0" scaled="0"/>
                </a:gra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userDrawn="1">
                <p:custDataLst>
                  <p:tags r:id="rId17"/>
                </p:custDataLst>
              </p:nvPr>
            </p:nvCxnSpPr>
            <p:spPr>
              <a:xfrm>
                <a:off x="383382" y="5387184"/>
                <a:ext cx="521493" cy="0"/>
              </a:xfrm>
              <a:prstGeom prst="line">
                <a:avLst/>
              </a:prstGeom>
              <a:ln w="63500">
                <a:gradFill>
                  <a:gsLst>
                    <a:gs pos="0">
                      <a:schemeClr val="accent1">
                        <a:lumMod val="40000"/>
                        <a:lumOff val="60000"/>
                      </a:schemeClr>
                    </a:gs>
                    <a:gs pos="57000">
                      <a:schemeClr val="accent1"/>
                    </a:gs>
                  </a:gsLst>
                  <a:lin ang="0" scaled="0"/>
                </a:gradFill>
              </a:ln>
            </p:spPr>
            <p:style>
              <a:lnRef idx="1">
                <a:schemeClr val="accent1"/>
              </a:lnRef>
              <a:fillRef idx="0">
                <a:schemeClr val="accent1"/>
              </a:fillRef>
              <a:effectRef idx="0">
                <a:schemeClr val="accent1"/>
              </a:effectRef>
              <a:fontRef idx="minor">
                <a:schemeClr val="tx1"/>
              </a:fontRef>
            </p:style>
          </p:cxnSp>
        </p:grpSp>
        <p:grpSp>
          <p:nvGrpSpPr>
            <p:cNvPr id="24" name="组合 23"/>
            <p:cNvGrpSpPr/>
            <p:nvPr userDrawn="1"/>
          </p:nvGrpSpPr>
          <p:grpSpPr>
            <a:xfrm rot="5400000">
              <a:off x="5744084" y="14288"/>
              <a:ext cx="457202" cy="428627"/>
              <a:chOff x="383382" y="4958557"/>
              <a:chExt cx="521493" cy="428627"/>
            </a:xfrm>
          </p:grpSpPr>
          <p:cxnSp>
            <p:nvCxnSpPr>
              <p:cNvPr id="33" name="直接连接符 32"/>
              <p:cNvCxnSpPr/>
              <p:nvPr userDrawn="1">
                <p:custDataLst>
                  <p:tags r:id="rId12"/>
                </p:custDataLst>
              </p:nvPr>
            </p:nvCxnSpPr>
            <p:spPr>
              <a:xfrm>
                <a:off x="383382" y="4958557"/>
                <a:ext cx="521493" cy="0"/>
              </a:xfrm>
              <a:prstGeom prst="line">
                <a:avLst/>
              </a:prstGeom>
              <a:ln w="63500">
                <a:gradFill>
                  <a:gsLst>
                    <a:gs pos="0">
                      <a:schemeClr val="accent1">
                        <a:lumMod val="40000"/>
                        <a:lumOff val="60000"/>
                      </a:schemeClr>
                    </a:gs>
                    <a:gs pos="57000">
                      <a:schemeClr val="accent1"/>
                    </a:gs>
                  </a:gsLst>
                  <a:lin ang="0" scaled="0"/>
                </a:gra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userDrawn="1">
                <p:custDataLst>
                  <p:tags r:id="rId13"/>
                </p:custDataLst>
              </p:nvPr>
            </p:nvCxnSpPr>
            <p:spPr>
              <a:xfrm>
                <a:off x="383382" y="5172871"/>
                <a:ext cx="521493" cy="0"/>
              </a:xfrm>
              <a:prstGeom prst="line">
                <a:avLst/>
              </a:prstGeom>
              <a:ln w="63500">
                <a:gradFill>
                  <a:gsLst>
                    <a:gs pos="0">
                      <a:schemeClr val="accent1">
                        <a:lumMod val="40000"/>
                        <a:lumOff val="60000"/>
                      </a:schemeClr>
                    </a:gs>
                    <a:gs pos="57000">
                      <a:schemeClr val="accent1"/>
                    </a:gs>
                  </a:gsLst>
                  <a:lin ang="0" scaled="0"/>
                </a:gra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userDrawn="1">
                <p:custDataLst>
                  <p:tags r:id="rId14"/>
                </p:custDataLst>
              </p:nvPr>
            </p:nvCxnSpPr>
            <p:spPr>
              <a:xfrm>
                <a:off x="383382" y="5387184"/>
                <a:ext cx="521493" cy="0"/>
              </a:xfrm>
              <a:prstGeom prst="line">
                <a:avLst/>
              </a:prstGeom>
              <a:ln w="63500">
                <a:gradFill>
                  <a:gsLst>
                    <a:gs pos="0">
                      <a:schemeClr val="accent1">
                        <a:lumMod val="40000"/>
                        <a:lumOff val="60000"/>
                      </a:schemeClr>
                    </a:gs>
                    <a:gs pos="57000">
                      <a:schemeClr val="accent1"/>
                    </a:gs>
                  </a:gsLst>
                  <a:lin ang="0" scaled="0"/>
                </a:gradFill>
              </a:ln>
            </p:spPr>
            <p:style>
              <a:lnRef idx="1">
                <a:schemeClr val="accent1"/>
              </a:lnRef>
              <a:fillRef idx="0">
                <a:schemeClr val="accent1"/>
              </a:fillRef>
              <a:effectRef idx="0">
                <a:schemeClr val="accent1"/>
              </a:effectRef>
              <a:fontRef idx="minor">
                <a:schemeClr val="tx1"/>
              </a:fontRef>
            </p:style>
          </p:cxnSp>
        </p:grpSp>
        <p:grpSp>
          <p:nvGrpSpPr>
            <p:cNvPr id="25" name="组合 24"/>
            <p:cNvGrpSpPr/>
            <p:nvPr userDrawn="1"/>
          </p:nvGrpSpPr>
          <p:grpSpPr>
            <a:xfrm>
              <a:off x="1844952" y="1028704"/>
              <a:ext cx="8494436" cy="1579353"/>
              <a:chOff x="1844952" y="1028704"/>
              <a:chExt cx="8494436" cy="1579353"/>
            </a:xfrm>
          </p:grpSpPr>
          <p:cxnSp>
            <p:nvCxnSpPr>
              <p:cNvPr id="30" name="直接连接符 29"/>
              <p:cNvCxnSpPr/>
              <p:nvPr userDrawn="1">
                <p:custDataLst>
                  <p:tags r:id="rId9"/>
                </p:custDataLst>
              </p:nvPr>
            </p:nvCxnSpPr>
            <p:spPr>
              <a:xfrm flipV="1">
                <a:off x="1881257" y="1057553"/>
                <a:ext cx="0" cy="1550504"/>
              </a:xfrm>
              <a:prstGeom prst="line">
                <a:avLst/>
              </a:prstGeom>
              <a:ln w="635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userDrawn="1">
                <p:custDataLst>
                  <p:tags r:id="rId10"/>
                </p:custDataLst>
              </p:nvPr>
            </p:nvCxnSpPr>
            <p:spPr>
              <a:xfrm flipV="1">
                <a:off x="10308674" y="1057553"/>
                <a:ext cx="0" cy="1550504"/>
              </a:xfrm>
              <a:prstGeom prst="line">
                <a:avLst/>
              </a:prstGeom>
              <a:ln w="635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userDrawn="1">
                <p:custDataLst>
                  <p:tags r:id="rId11"/>
                </p:custDataLst>
              </p:nvPr>
            </p:nvCxnSpPr>
            <p:spPr>
              <a:xfrm flipH="1">
                <a:off x="1844952" y="1028704"/>
                <a:ext cx="8494436" cy="0"/>
              </a:xfrm>
              <a:prstGeom prst="line">
                <a:avLst/>
              </a:prstGeom>
              <a:ln w="63500">
                <a:gradFill flip="none" rotWithShape="1">
                  <a:gsLst>
                    <a:gs pos="0">
                      <a:schemeClr val="accent1"/>
                    </a:gs>
                    <a:gs pos="58000">
                      <a:schemeClr val="accent1">
                        <a:lumMod val="40000"/>
                        <a:lumOff val="60000"/>
                      </a:schemeClr>
                    </a:gs>
                    <a:gs pos="100000">
                      <a:schemeClr val="accent1"/>
                    </a:gs>
                  </a:gsLst>
                  <a:lin ang="0" scaled="0"/>
                  <a:tileRect/>
                </a:gradFill>
              </a:ln>
            </p:spPr>
            <p:style>
              <a:lnRef idx="1">
                <a:schemeClr val="accent1"/>
              </a:lnRef>
              <a:fillRef idx="0">
                <a:schemeClr val="accent1"/>
              </a:fillRef>
              <a:effectRef idx="0">
                <a:schemeClr val="accent1"/>
              </a:effectRef>
              <a:fontRef idx="minor">
                <a:schemeClr val="tx1"/>
              </a:fontRef>
            </p:style>
          </p:cxnSp>
        </p:grpSp>
        <p:grpSp>
          <p:nvGrpSpPr>
            <p:cNvPr id="26" name="组合 25"/>
            <p:cNvGrpSpPr/>
            <p:nvPr userDrawn="1"/>
          </p:nvGrpSpPr>
          <p:grpSpPr>
            <a:xfrm flipV="1">
              <a:off x="1844952" y="4074976"/>
              <a:ext cx="8494436" cy="1975897"/>
              <a:chOff x="1844952" y="1028704"/>
              <a:chExt cx="8494436" cy="1579353"/>
            </a:xfrm>
          </p:grpSpPr>
          <p:cxnSp>
            <p:nvCxnSpPr>
              <p:cNvPr id="27" name="直接连接符 26"/>
              <p:cNvCxnSpPr/>
              <p:nvPr userDrawn="1">
                <p:custDataLst>
                  <p:tags r:id="rId6"/>
                </p:custDataLst>
              </p:nvPr>
            </p:nvCxnSpPr>
            <p:spPr>
              <a:xfrm flipV="1">
                <a:off x="1881257" y="1057553"/>
                <a:ext cx="0" cy="1550504"/>
              </a:xfrm>
              <a:prstGeom prst="line">
                <a:avLst/>
              </a:prstGeom>
              <a:ln w="635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userDrawn="1">
                <p:custDataLst>
                  <p:tags r:id="rId7"/>
                </p:custDataLst>
              </p:nvPr>
            </p:nvCxnSpPr>
            <p:spPr>
              <a:xfrm flipV="1">
                <a:off x="10308674" y="1057553"/>
                <a:ext cx="0" cy="1550504"/>
              </a:xfrm>
              <a:prstGeom prst="line">
                <a:avLst/>
              </a:prstGeom>
              <a:ln w="635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userDrawn="1">
                <p:custDataLst>
                  <p:tags r:id="rId8"/>
                </p:custDataLst>
              </p:nvPr>
            </p:nvCxnSpPr>
            <p:spPr>
              <a:xfrm flipH="1">
                <a:off x="1844952" y="1028704"/>
                <a:ext cx="8494436" cy="0"/>
              </a:xfrm>
              <a:prstGeom prst="line">
                <a:avLst/>
              </a:prstGeom>
              <a:ln w="63500">
                <a:gradFill flip="none" rotWithShape="1">
                  <a:gsLst>
                    <a:gs pos="0">
                      <a:schemeClr val="accent1"/>
                    </a:gs>
                    <a:gs pos="58000">
                      <a:schemeClr val="accent1">
                        <a:lumMod val="40000"/>
                        <a:lumOff val="60000"/>
                      </a:schemeClr>
                    </a:gs>
                    <a:gs pos="100000">
                      <a:schemeClr val="accent1"/>
                    </a:gs>
                  </a:gsLst>
                  <a:lin ang="0" scaled="0"/>
                  <a:tileRect/>
                </a:gradFill>
              </a:ln>
            </p:spPr>
            <p:style>
              <a:lnRef idx="1">
                <a:schemeClr val="accent1"/>
              </a:lnRef>
              <a:fillRef idx="0">
                <a:schemeClr val="accent1"/>
              </a:fillRef>
              <a:effectRef idx="0">
                <a:schemeClr val="accent1"/>
              </a:effectRef>
              <a:fontRef idx="minor">
                <a:schemeClr val="tx1"/>
              </a:fontRef>
            </p:style>
          </p:cxnSp>
        </p:grpSp>
      </p:grpSp>
      <p:sp>
        <p:nvSpPr>
          <p:cNvPr id="2" name="标题 1"/>
          <p:cNvSpPr>
            <a:spLocks noGrp="1"/>
          </p:cNvSpPr>
          <p:nvPr>
            <p:ph type="title"/>
            <p:custDataLst>
              <p:tags r:id="rId2"/>
            </p:custDataLst>
          </p:nvPr>
        </p:nvSpPr>
        <p:spPr>
          <a:xfrm>
            <a:off x="502411" y="498476"/>
            <a:ext cx="8139178" cy="331473"/>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18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p>
        </p:txBody>
      </p:sp>
      <p:sp>
        <p:nvSpPr>
          <p:cNvPr id="3" name="日期占位符 2"/>
          <p:cNvSpPr>
            <a:spLocks noGrp="1"/>
          </p:cNvSpPr>
          <p:nvPr>
            <p:ph type="dt" sz="half" idx="10"/>
            <p:custDataLst>
              <p:tags r:id="rId3"/>
            </p:custDataLst>
          </p:nvPr>
        </p:nvSpPr>
        <p:spPr>
          <a:xfrm>
            <a:off x="659807" y="6389433"/>
            <a:ext cx="2025000" cy="237600"/>
          </a:xfrm>
        </p:spPr>
        <p:txBody>
          <a:bodyPr/>
          <a:lstStyle/>
          <a:p>
            <a:fld id="{760FBDFE-C587-4B4C-A407-44438C67B59E}" type="datetimeFigureOut">
              <a:rPr lang="zh-CN" altLang="en-US" smtClean="0"/>
              <a:t>2021/10/21</a:t>
            </a:fld>
            <a:endParaRPr lang="zh-CN" altLang="en-US"/>
          </a:p>
        </p:txBody>
      </p:sp>
      <p:sp>
        <p:nvSpPr>
          <p:cNvPr id="4" name="页脚占位符 3"/>
          <p:cNvSpPr>
            <a:spLocks noGrp="1"/>
          </p:cNvSpPr>
          <p:nvPr>
            <p:ph type="ftr" sz="quarter" idx="11"/>
            <p:custDataLst>
              <p:tags r:id="rId4"/>
            </p:custDataLst>
          </p:nvPr>
        </p:nvSpPr>
        <p:spPr>
          <a:xfrm>
            <a:off x="3087000" y="6389433"/>
            <a:ext cx="2970000" cy="237600"/>
          </a:xfrm>
        </p:spPr>
        <p:txBody>
          <a:bodyPr/>
          <a:lstStyle/>
          <a:p>
            <a:endParaRPr lang="zh-CN" altLang="en-US"/>
          </a:p>
        </p:txBody>
      </p:sp>
      <p:sp>
        <p:nvSpPr>
          <p:cNvPr id="5" name="灯片编号占位符 4"/>
          <p:cNvSpPr>
            <a:spLocks noGrp="1"/>
          </p:cNvSpPr>
          <p:nvPr>
            <p:ph type="sldNum" sz="quarter" idx="12"/>
            <p:custDataLst>
              <p:tags r:id="rId5"/>
            </p:custDataLst>
          </p:nvPr>
        </p:nvSpPr>
        <p:spPr>
          <a:xfrm>
            <a:off x="6457950" y="6389433"/>
            <a:ext cx="2025000" cy="237600"/>
          </a:xfrm>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2"/>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a:xfrm>
            <a:off x="659807" y="6389433"/>
            <a:ext cx="2025000" cy="237600"/>
          </a:xfrm>
        </p:spPr>
        <p:txBody>
          <a:bodyPr/>
          <a:lstStyle/>
          <a:p>
            <a:fld id="{760FBDFE-C587-4B4C-A407-44438C67B59E}" type="datetimeFigureOut">
              <a:rPr lang="zh-CN" altLang="en-US" smtClean="0"/>
              <a:t>2021/10/21</a:t>
            </a:fld>
            <a:endParaRPr lang="zh-CN" altLang="en-US"/>
          </a:p>
        </p:txBody>
      </p:sp>
      <p:sp>
        <p:nvSpPr>
          <p:cNvPr id="3" name="页脚占位符 2"/>
          <p:cNvSpPr>
            <a:spLocks noGrp="1"/>
          </p:cNvSpPr>
          <p:nvPr>
            <p:ph type="ftr" sz="quarter" idx="11"/>
            <p:custDataLst>
              <p:tags r:id="rId2"/>
            </p:custDataLst>
          </p:nvPr>
        </p:nvSpPr>
        <p:spPr>
          <a:xfrm>
            <a:off x="3087000" y="6389433"/>
            <a:ext cx="2970000" cy="237600"/>
          </a:xfrm>
        </p:spPr>
        <p:txBody>
          <a:bodyPr/>
          <a:lstStyle/>
          <a:p>
            <a:endParaRPr lang="zh-CN" altLang="en-US"/>
          </a:p>
        </p:txBody>
      </p:sp>
      <p:sp>
        <p:nvSpPr>
          <p:cNvPr id="4" name="灯片编号占位符 3"/>
          <p:cNvSpPr>
            <a:spLocks noGrp="1"/>
          </p:cNvSpPr>
          <p:nvPr>
            <p:ph type="sldNum" sz="quarter" idx="12"/>
            <p:custDataLst>
              <p:tags r:id="rId3"/>
            </p:custDataLst>
          </p:nvPr>
        </p:nvSpPr>
        <p:spPr>
          <a:xfrm>
            <a:off x="6457950" y="6389433"/>
            <a:ext cx="2025000" cy="237600"/>
          </a:xfrm>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图片与标题">
    <p:bg>
      <p:bgPr>
        <a:solidFill>
          <a:schemeClr val="bg2"/>
        </a:solidFill>
        <a:effectLst/>
      </p:bgPr>
    </p:bg>
    <p:spTree>
      <p:nvGrpSpPr>
        <p:cNvPr id="1" name=""/>
        <p:cNvGrpSpPr/>
        <p:nvPr/>
      </p:nvGrpSpPr>
      <p:grpSpPr>
        <a:xfrm>
          <a:off x="0" y="0"/>
          <a:ext cx="0" cy="0"/>
          <a:chOff x="0" y="0"/>
          <a:chExt cx="0" cy="0"/>
        </a:xfrm>
      </p:grpSpPr>
      <p:grpSp>
        <p:nvGrpSpPr>
          <p:cNvPr id="21" name="组合 20"/>
          <p:cNvGrpSpPr/>
          <p:nvPr userDrawn="1">
            <p:custDataLst>
              <p:tags r:id="rId1"/>
            </p:custDataLst>
          </p:nvPr>
        </p:nvGrpSpPr>
        <p:grpSpPr>
          <a:xfrm>
            <a:off x="118214" y="443230"/>
            <a:ext cx="8755856" cy="6414770"/>
            <a:chOff x="157618" y="443230"/>
            <a:chExt cx="11674475" cy="6414770"/>
          </a:xfrm>
        </p:grpSpPr>
        <p:grpSp>
          <p:nvGrpSpPr>
            <p:cNvPr id="22" name="组合 21"/>
            <p:cNvGrpSpPr/>
            <p:nvPr userDrawn="1"/>
          </p:nvGrpSpPr>
          <p:grpSpPr>
            <a:xfrm>
              <a:off x="11310600" y="443230"/>
              <a:ext cx="521493" cy="428627"/>
              <a:chOff x="383382" y="4958557"/>
              <a:chExt cx="521493" cy="428627"/>
            </a:xfrm>
          </p:grpSpPr>
          <p:cxnSp>
            <p:nvCxnSpPr>
              <p:cNvPr id="24" name="直接连接符 23"/>
              <p:cNvCxnSpPr/>
              <p:nvPr userDrawn="1">
                <p:custDataLst>
                  <p:tags r:id="rId9"/>
                </p:custDataLst>
              </p:nvPr>
            </p:nvCxnSpPr>
            <p:spPr>
              <a:xfrm>
                <a:off x="383382" y="4958557"/>
                <a:ext cx="521493" cy="0"/>
              </a:xfrm>
              <a:prstGeom prst="line">
                <a:avLst/>
              </a:prstGeom>
              <a:ln w="63500">
                <a:gradFill>
                  <a:gsLst>
                    <a:gs pos="0">
                      <a:schemeClr val="accent1">
                        <a:lumMod val="40000"/>
                        <a:lumOff val="60000"/>
                      </a:schemeClr>
                    </a:gs>
                    <a:gs pos="57000">
                      <a:schemeClr val="accent1"/>
                    </a:gs>
                  </a:gsLst>
                  <a:lin ang="0" scaled="0"/>
                </a:gra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userDrawn="1">
                <p:custDataLst>
                  <p:tags r:id="rId10"/>
                </p:custDataLst>
              </p:nvPr>
            </p:nvCxnSpPr>
            <p:spPr>
              <a:xfrm>
                <a:off x="383382" y="5172871"/>
                <a:ext cx="521493" cy="0"/>
              </a:xfrm>
              <a:prstGeom prst="line">
                <a:avLst/>
              </a:prstGeom>
              <a:ln w="63500">
                <a:gradFill>
                  <a:gsLst>
                    <a:gs pos="0">
                      <a:schemeClr val="accent1">
                        <a:lumMod val="40000"/>
                        <a:lumOff val="60000"/>
                      </a:schemeClr>
                    </a:gs>
                    <a:gs pos="57000">
                      <a:schemeClr val="accent1"/>
                    </a:gs>
                  </a:gsLst>
                  <a:lin ang="0" scaled="0"/>
                </a:gra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userDrawn="1">
                <p:custDataLst>
                  <p:tags r:id="rId11"/>
                </p:custDataLst>
              </p:nvPr>
            </p:nvCxnSpPr>
            <p:spPr>
              <a:xfrm>
                <a:off x="383382" y="5387184"/>
                <a:ext cx="521493" cy="0"/>
              </a:xfrm>
              <a:prstGeom prst="line">
                <a:avLst/>
              </a:prstGeom>
              <a:ln w="63500">
                <a:gradFill>
                  <a:gsLst>
                    <a:gs pos="0">
                      <a:schemeClr val="accent1">
                        <a:lumMod val="40000"/>
                        <a:lumOff val="60000"/>
                      </a:schemeClr>
                    </a:gs>
                    <a:gs pos="57000">
                      <a:schemeClr val="accent1"/>
                    </a:gs>
                  </a:gsLst>
                  <a:lin ang="0" scaled="0"/>
                </a:gradFill>
              </a:ln>
            </p:spPr>
            <p:style>
              <a:lnRef idx="1">
                <a:schemeClr val="accent1"/>
              </a:lnRef>
              <a:fillRef idx="0">
                <a:schemeClr val="accent1"/>
              </a:fillRef>
              <a:effectRef idx="0">
                <a:schemeClr val="accent1"/>
              </a:effectRef>
              <a:fontRef idx="minor">
                <a:schemeClr val="tx1"/>
              </a:fontRef>
            </p:style>
          </p:cxnSp>
        </p:grpSp>
        <p:sp>
          <p:nvSpPr>
            <p:cNvPr id="23" name="任意多边形: 形状 22"/>
            <p:cNvSpPr/>
            <p:nvPr userDrawn="1">
              <p:custDataLst>
                <p:tags r:id="rId8"/>
              </p:custDataLst>
            </p:nvPr>
          </p:nvSpPr>
          <p:spPr>
            <a:xfrm rot="10800000">
              <a:off x="157618" y="6154057"/>
              <a:ext cx="1444247" cy="703943"/>
            </a:xfrm>
            <a:custGeom>
              <a:avLst/>
              <a:gdLst>
                <a:gd name="connsiteX0" fmla="*/ 0 w 4498061"/>
                <a:gd name="connsiteY0" fmla="*/ 0 h 2192408"/>
                <a:gd name="connsiteX1" fmla="*/ 4498061 w 4498061"/>
                <a:gd name="connsiteY1" fmla="*/ 0 h 2192408"/>
                <a:gd name="connsiteX2" fmla="*/ 4489445 w 4498061"/>
                <a:gd name="connsiteY2" fmla="*/ 170624 h 2192408"/>
                <a:gd name="connsiteX3" fmla="*/ 2249030 w 4498061"/>
                <a:gd name="connsiteY3" fmla="*/ 2192408 h 2192408"/>
                <a:gd name="connsiteX4" fmla="*/ 8615 w 4498061"/>
                <a:gd name="connsiteY4" fmla="*/ 170624 h 21924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8061" h="2192408">
                  <a:moveTo>
                    <a:pt x="0" y="0"/>
                  </a:moveTo>
                  <a:lnTo>
                    <a:pt x="4498061" y="0"/>
                  </a:lnTo>
                  <a:lnTo>
                    <a:pt x="4489445" y="170624"/>
                  </a:lnTo>
                  <a:cubicBezTo>
                    <a:pt x="4374118" y="1306230"/>
                    <a:pt x="3415063" y="2192408"/>
                    <a:pt x="2249030" y="2192408"/>
                  </a:cubicBezTo>
                  <a:cubicBezTo>
                    <a:pt x="1082998" y="2192408"/>
                    <a:pt x="123943" y="1306230"/>
                    <a:pt x="8615" y="170624"/>
                  </a:cubicBezTo>
                  <a:close/>
                </a:path>
              </a:pathLst>
            </a:custGeom>
            <a:solidFill>
              <a:schemeClr val="accent6">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p>
          </p:txBody>
        </p:sp>
      </p:grpSp>
      <p:sp>
        <p:nvSpPr>
          <p:cNvPr id="2" name="标题 1"/>
          <p:cNvSpPr>
            <a:spLocks noGrp="1"/>
          </p:cNvSpPr>
          <p:nvPr>
            <p:ph type="title"/>
            <p:custDataLst>
              <p:tags r:id="rId2"/>
            </p:custDataLst>
          </p:nvPr>
        </p:nvSpPr>
        <p:spPr>
          <a:xfrm>
            <a:off x="502447" y="498479"/>
            <a:ext cx="8139178" cy="331473"/>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18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p>
        </p:txBody>
      </p:sp>
      <p:sp>
        <p:nvSpPr>
          <p:cNvPr id="3" name="图片占位符 2"/>
          <p:cNvSpPr>
            <a:spLocks noGrp="1"/>
          </p:cNvSpPr>
          <p:nvPr>
            <p:ph type="pic" idx="1"/>
            <p:custDataLst>
              <p:tags r:id="rId3"/>
            </p:custDataLst>
          </p:nvPr>
        </p:nvSpPr>
        <p:spPr>
          <a:xfrm>
            <a:off x="502447" y="1626121"/>
            <a:ext cx="3962432" cy="4041680"/>
          </a:xfrm>
        </p:spPr>
        <p:txBody>
          <a:bodyPr vert="horz" lIns="101600" tIns="0" rIns="82550" bIns="0" rtlCol="0">
            <a:no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vl2pPr marL="514350" marR="0" lvl="1" indent="-17145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200" b="0" i="0" u="none" strike="noStrike" kern="1200" cap="none" spc="150" normalizeH="0" baseline="0" noProof="1" dirty="0">
                <a:solidFill>
                  <a:schemeClr val="tx1"/>
                </a:solidFill>
                <a:uFillTx/>
                <a:latin typeface="+mn-lt"/>
                <a:ea typeface="+mn-ea"/>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mn-lt"/>
                <a:ea typeface="+mn-ea"/>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mn-lt"/>
                <a:ea typeface="+mn-ea"/>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4"/>
            </p:custDataLst>
          </p:nvPr>
        </p:nvSpPr>
        <p:spPr>
          <a:xfrm>
            <a:off x="4679194" y="1626121"/>
            <a:ext cx="3962432" cy="4041680"/>
          </a:xfrm>
        </p:spPr>
        <p:txBody>
          <a:bodyPr vert="horz" lIns="101600" tIns="0" rIns="82550" bIns="0" rtlCol="0">
            <a:normAutofit/>
          </a:bodyPr>
          <a:lstStyle>
            <a:lvl1pPr marL="171450" marR="0" lvl="0"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stStyle>
          <a:p>
            <a:pPr lvl="0"/>
            <a:r>
              <a:rPr>
                <a:sym typeface="+mn-ea"/>
              </a:rPr>
              <a:t>单击此处编辑母版文本样式</a:t>
            </a:r>
          </a:p>
        </p:txBody>
      </p:sp>
      <p:sp>
        <p:nvSpPr>
          <p:cNvPr id="5" name="日期占位符 4"/>
          <p:cNvSpPr>
            <a:spLocks noGrp="1"/>
          </p:cNvSpPr>
          <p:nvPr>
            <p:ph type="dt" sz="half" idx="10"/>
            <p:custDataLst>
              <p:tags r:id="rId5"/>
            </p:custDataLst>
          </p:nvPr>
        </p:nvSpPr>
        <p:spPr>
          <a:xfrm>
            <a:off x="659807" y="6389433"/>
            <a:ext cx="2025000" cy="237600"/>
          </a:xfrm>
        </p:spPr>
        <p:txBody>
          <a:bodyPr/>
          <a:lstStyle/>
          <a:p>
            <a:fld id="{9EFD9D74-47D9-4702-A33C-335B63B48DBF}" type="datetimeFigureOut">
              <a:rPr lang="zh-CN" altLang="en-US" smtClean="0"/>
              <a:t>2021/10/21</a:t>
            </a:fld>
            <a:endParaRPr lang="zh-CN" altLang="en-US" dirty="0"/>
          </a:p>
        </p:txBody>
      </p:sp>
      <p:sp>
        <p:nvSpPr>
          <p:cNvPr id="6" name="页脚占位符 5"/>
          <p:cNvSpPr>
            <a:spLocks noGrp="1"/>
          </p:cNvSpPr>
          <p:nvPr>
            <p:ph type="ftr" sz="quarter" idx="11"/>
            <p:custDataLst>
              <p:tags r:id="rId6"/>
            </p:custDataLst>
          </p:nvPr>
        </p:nvSpPr>
        <p:spPr>
          <a:xfrm>
            <a:off x="3087000" y="6389433"/>
            <a:ext cx="2970000" cy="237600"/>
          </a:xfrm>
        </p:spPr>
        <p:txBody>
          <a:bodyPr/>
          <a:lstStyle/>
          <a:p>
            <a:endParaRPr lang="zh-CN" altLang="en-US" dirty="0"/>
          </a:p>
        </p:txBody>
      </p:sp>
      <p:sp>
        <p:nvSpPr>
          <p:cNvPr id="7" name="灯片编号占位符 6"/>
          <p:cNvSpPr>
            <a:spLocks noGrp="1"/>
          </p:cNvSpPr>
          <p:nvPr>
            <p:ph type="sldNum" sz="quarter" idx="12"/>
            <p:custDataLst>
              <p:tags r:id="rId7"/>
            </p:custDataLst>
          </p:nvPr>
        </p:nvSpPr>
        <p:spPr>
          <a:xfrm>
            <a:off x="6457950" y="6389433"/>
            <a:ext cx="2025000" cy="237600"/>
          </a:xfrm>
        </p:spPr>
        <p:txBody>
          <a:bodyPr/>
          <a:lstStyle/>
          <a:p>
            <a:fld id="{FABC47A4-756D-490B-A52F-7D9E2C9FC05F}"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lvl="0"/>
            <a:endParaRPr lang="zh-CN" altLang="en-US">
              <a:latin typeface="Arial" panose="020B0604020202020204" pitchFamily="34" charset="0"/>
            </a:endParaRPr>
          </a:p>
        </p:txBody>
      </p:sp>
      <p:sp>
        <p:nvSpPr>
          <p:cNvPr id="5" name="页脚占位符 4"/>
          <p:cNvSpPr>
            <a:spLocks noGrp="1"/>
          </p:cNvSpPr>
          <p:nvPr>
            <p:ph type="ftr" sz="quarter" idx="11"/>
          </p:nvPr>
        </p:nvSpPr>
        <p:spPr/>
        <p:txBody>
          <a:bodyPr/>
          <a:lstStyle/>
          <a:p>
            <a:pPr lvl="0"/>
            <a:endParaRPr lang="zh-CN" altLang="en-US">
              <a:latin typeface="Arial" panose="020B0604020202020204" pitchFamily="34" charset="0"/>
            </a:endParaRPr>
          </a:p>
        </p:txBody>
      </p:sp>
      <p:sp>
        <p:nvSpPr>
          <p:cNvPr id="6" name="灯片编号占位符 5"/>
          <p:cNvSpPr>
            <a:spLocks noGrp="1"/>
          </p:cNvSpPr>
          <p:nvPr>
            <p:ph type="sldNum" sz="quarter" idx="12"/>
          </p:nvPr>
        </p:nvSpPr>
        <p:spPr/>
        <p:txBody>
          <a:bodyPr/>
          <a:lstStyle/>
          <a:p>
            <a:pPr lvl="0"/>
            <a:fld id="{9A0DB2DC-4C9A-4742-B13C-FB6460FD3503}" type="slidenum">
              <a:rPr lang="zh-CN" altLang="en-US">
                <a:latin typeface="Arial" panose="020B0604020202020204" pitchFamily="34" charset="0"/>
              </a:rPr>
              <a:t>‹#›</a:t>
            </a:fld>
            <a:endParaRPr lang="zh-CN" altLang="en-US">
              <a:latin typeface="Arial" panose="020B0604020202020204" pitchFamily="34" charset="0"/>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bg>
      <p:bgPr>
        <a:solidFill>
          <a:schemeClr val="tx2"/>
        </a:solidFill>
        <a:effectLst/>
      </p:bgPr>
    </p:bg>
    <p:spTree>
      <p:nvGrpSpPr>
        <p:cNvPr id="1" name=""/>
        <p:cNvGrpSpPr/>
        <p:nvPr/>
      </p:nvGrpSpPr>
      <p:grpSpPr>
        <a:xfrm>
          <a:off x="0" y="0"/>
          <a:ext cx="0" cy="0"/>
          <a:chOff x="0" y="0"/>
          <a:chExt cx="0" cy="0"/>
        </a:xfrm>
      </p:grpSpPr>
      <p:grpSp>
        <p:nvGrpSpPr>
          <p:cNvPr id="33" name="组合 32"/>
          <p:cNvGrpSpPr/>
          <p:nvPr userDrawn="1">
            <p:custDataLst>
              <p:tags r:id="rId1"/>
            </p:custDataLst>
          </p:nvPr>
        </p:nvGrpSpPr>
        <p:grpSpPr>
          <a:xfrm>
            <a:off x="219600" y="304200"/>
            <a:ext cx="8704800" cy="6249600"/>
            <a:chOff x="292800" y="304200"/>
            <a:chExt cx="11606400" cy="6249600"/>
          </a:xfrm>
        </p:grpSpPr>
        <p:sp>
          <p:nvSpPr>
            <p:cNvPr id="34" name="矩形 33"/>
            <p:cNvSpPr/>
            <p:nvPr userDrawn="1">
              <p:custDataLst>
                <p:tags r:id="rId7"/>
              </p:custDataLst>
            </p:nvPr>
          </p:nvSpPr>
          <p:spPr>
            <a:xfrm>
              <a:off x="292800" y="304200"/>
              <a:ext cx="11606400" cy="6249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p>
          </p:txBody>
        </p:sp>
        <p:grpSp>
          <p:nvGrpSpPr>
            <p:cNvPr id="35" name="组合 34"/>
            <p:cNvGrpSpPr/>
            <p:nvPr userDrawn="1"/>
          </p:nvGrpSpPr>
          <p:grpSpPr>
            <a:xfrm>
              <a:off x="11407368" y="450850"/>
              <a:ext cx="379005" cy="311513"/>
              <a:chOff x="383382" y="4958557"/>
              <a:chExt cx="521493" cy="428627"/>
            </a:xfrm>
          </p:grpSpPr>
          <p:cxnSp>
            <p:nvCxnSpPr>
              <p:cNvPr id="37" name="直接连接符 36"/>
              <p:cNvCxnSpPr/>
              <p:nvPr userDrawn="1">
                <p:custDataLst>
                  <p:tags r:id="rId9"/>
                </p:custDataLst>
              </p:nvPr>
            </p:nvCxnSpPr>
            <p:spPr>
              <a:xfrm>
                <a:off x="383382" y="4958557"/>
                <a:ext cx="521493" cy="0"/>
              </a:xfrm>
              <a:prstGeom prst="line">
                <a:avLst/>
              </a:prstGeom>
              <a:ln w="63500">
                <a:gradFill>
                  <a:gsLst>
                    <a:gs pos="0">
                      <a:schemeClr val="accent1">
                        <a:lumMod val="40000"/>
                        <a:lumOff val="60000"/>
                      </a:schemeClr>
                    </a:gs>
                    <a:gs pos="57000">
                      <a:schemeClr val="accent1"/>
                    </a:gs>
                  </a:gsLst>
                  <a:lin ang="0" scaled="0"/>
                </a:gra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userDrawn="1">
                <p:custDataLst>
                  <p:tags r:id="rId10"/>
                </p:custDataLst>
              </p:nvPr>
            </p:nvCxnSpPr>
            <p:spPr>
              <a:xfrm>
                <a:off x="383382" y="5172871"/>
                <a:ext cx="521493" cy="0"/>
              </a:xfrm>
              <a:prstGeom prst="line">
                <a:avLst/>
              </a:prstGeom>
              <a:ln w="63500">
                <a:gradFill>
                  <a:gsLst>
                    <a:gs pos="0">
                      <a:schemeClr val="accent1">
                        <a:lumMod val="40000"/>
                        <a:lumOff val="60000"/>
                      </a:schemeClr>
                    </a:gs>
                    <a:gs pos="57000">
                      <a:schemeClr val="accent1"/>
                    </a:gs>
                  </a:gsLst>
                  <a:lin ang="0" scaled="0"/>
                </a:gra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userDrawn="1">
                <p:custDataLst>
                  <p:tags r:id="rId11"/>
                </p:custDataLst>
              </p:nvPr>
            </p:nvCxnSpPr>
            <p:spPr>
              <a:xfrm>
                <a:off x="383382" y="5387184"/>
                <a:ext cx="521493" cy="0"/>
              </a:xfrm>
              <a:prstGeom prst="line">
                <a:avLst/>
              </a:prstGeom>
              <a:ln w="63500">
                <a:gradFill>
                  <a:gsLst>
                    <a:gs pos="0">
                      <a:schemeClr val="accent1">
                        <a:lumMod val="40000"/>
                        <a:lumOff val="60000"/>
                      </a:schemeClr>
                    </a:gs>
                    <a:gs pos="57000">
                      <a:schemeClr val="accent1"/>
                    </a:gs>
                  </a:gsLst>
                  <a:lin ang="0" scaled="0"/>
                </a:gradFill>
              </a:ln>
            </p:spPr>
            <p:style>
              <a:lnRef idx="1">
                <a:schemeClr val="accent1"/>
              </a:lnRef>
              <a:fillRef idx="0">
                <a:schemeClr val="accent1"/>
              </a:fillRef>
              <a:effectRef idx="0">
                <a:schemeClr val="accent1"/>
              </a:effectRef>
              <a:fontRef idx="minor">
                <a:schemeClr val="tx1"/>
              </a:fontRef>
            </p:style>
          </p:cxnSp>
        </p:grpSp>
        <p:sp>
          <p:nvSpPr>
            <p:cNvPr id="36" name="任意多边形: 形状 35"/>
            <p:cNvSpPr/>
            <p:nvPr userDrawn="1">
              <p:custDataLst>
                <p:tags r:id="rId8"/>
              </p:custDataLst>
            </p:nvPr>
          </p:nvSpPr>
          <p:spPr>
            <a:xfrm rot="10800000">
              <a:off x="398278" y="5849857"/>
              <a:ext cx="1444247" cy="703943"/>
            </a:xfrm>
            <a:custGeom>
              <a:avLst/>
              <a:gdLst>
                <a:gd name="connsiteX0" fmla="*/ 0 w 4498061"/>
                <a:gd name="connsiteY0" fmla="*/ 0 h 2192408"/>
                <a:gd name="connsiteX1" fmla="*/ 4498061 w 4498061"/>
                <a:gd name="connsiteY1" fmla="*/ 0 h 2192408"/>
                <a:gd name="connsiteX2" fmla="*/ 4489445 w 4498061"/>
                <a:gd name="connsiteY2" fmla="*/ 170624 h 2192408"/>
                <a:gd name="connsiteX3" fmla="*/ 2249030 w 4498061"/>
                <a:gd name="connsiteY3" fmla="*/ 2192408 h 2192408"/>
                <a:gd name="connsiteX4" fmla="*/ 8615 w 4498061"/>
                <a:gd name="connsiteY4" fmla="*/ 170624 h 21924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8061" h="2192408">
                  <a:moveTo>
                    <a:pt x="0" y="0"/>
                  </a:moveTo>
                  <a:lnTo>
                    <a:pt x="4498061" y="0"/>
                  </a:lnTo>
                  <a:lnTo>
                    <a:pt x="4489445" y="170624"/>
                  </a:lnTo>
                  <a:cubicBezTo>
                    <a:pt x="4374118" y="1306230"/>
                    <a:pt x="3415063" y="2192408"/>
                    <a:pt x="2249030" y="2192408"/>
                  </a:cubicBezTo>
                  <a:cubicBezTo>
                    <a:pt x="1082998" y="2192408"/>
                    <a:pt x="123943" y="1306230"/>
                    <a:pt x="8615" y="170624"/>
                  </a:cubicBezTo>
                  <a:close/>
                </a:path>
              </a:pathLst>
            </a:custGeom>
            <a:solidFill>
              <a:schemeClr val="accent6">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p>
          </p:txBody>
        </p:sp>
      </p:grpSp>
      <p:sp>
        <p:nvSpPr>
          <p:cNvPr id="2" name="竖排标题 1"/>
          <p:cNvSpPr>
            <a:spLocks noGrp="1"/>
          </p:cNvSpPr>
          <p:nvPr>
            <p:ph type="title" orient="vert"/>
            <p:custDataLst>
              <p:tags r:id="rId2"/>
            </p:custDataLst>
          </p:nvPr>
        </p:nvSpPr>
        <p:spPr>
          <a:xfrm>
            <a:off x="7928351" y="1626121"/>
            <a:ext cx="713238" cy="4041680"/>
          </a:xfrm>
        </p:spPr>
        <p:txBody>
          <a:bodyPr vert="eaVert" lIns="101600" tIns="38100" rIns="76200" bIns="38100" rtlCol="0" anchor="ctr" anchorCtr="0">
            <a:noAutofit/>
          </a:bodyPr>
          <a:lstStyle>
            <a:lvl1pPr marL="0" marR="0" lvl="0" algn="l" defTabSz="914400" rtl="0" eaLnBrk="1" fontAlgn="auto" latinLnBrk="0" hangingPunct="1">
              <a:lnSpc>
                <a:spcPct val="100000"/>
              </a:lnSpc>
              <a:spcAft>
                <a:spcPts val="0"/>
              </a:spcAft>
              <a:buNone/>
              <a:defRPr kumimoji="0" lang="zh-CN" altLang="en-US" sz="18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lvl="0"/>
            <a:r>
              <a:rPr>
                <a:sym typeface="+mn-ea"/>
              </a:rPr>
              <a:t>单击此处编辑母版标题样式</a:t>
            </a:r>
          </a:p>
        </p:txBody>
      </p:sp>
      <p:sp>
        <p:nvSpPr>
          <p:cNvPr id="3" name="竖排文字占位符 2"/>
          <p:cNvSpPr>
            <a:spLocks noGrp="1"/>
          </p:cNvSpPr>
          <p:nvPr>
            <p:ph type="body" orient="vert" idx="1"/>
            <p:custDataLst>
              <p:tags r:id="rId3"/>
            </p:custDataLst>
          </p:nvPr>
        </p:nvSpPr>
        <p:spPr>
          <a:xfrm>
            <a:off x="502444" y="1626113"/>
            <a:ext cx="7371076" cy="4041680"/>
          </a:xfrm>
        </p:spPr>
        <p:txBody>
          <a:bodyPr vert="eaVert"/>
          <a:lstStyle>
            <a:lvl1pPr indent="0" eaLnBrk="1" fontAlgn="auto" latinLnBrk="0" hangingPunct="1">
              <a:defRPr baseline="0">
                <a:solidFill>
                  <a:schemeClr val="tx1">
                    <a:lumMod val="85000"/>
                    <a:lumOff val="15000"/>
                  </a:schemeClr>
                </a:solidFill>
                <a:latin typeface="Arial" panose="020B0604020202020204" pitchFamily="34" charset="0"/>
                <a:ea typeface="微软雅黑" panose="020B0503020204020204" charset="-122"/>
              </a:defRPr>
            </a:lvl1pPr>
            <a:lvl2pPr indent="0" eaLnBrk="1" fontAlgn="auto" latinLnBrk="0" hangingPunct="1">
              <a:defRPr baseline="0">
                <a:solidFill>
                  <a:schemeClr val="tx1">
                    <a:lumMod val="85000"/>
                    <a:lumOff val="15000"/>
                  </a:schemeClr>
                </a:solidFill>
                <a:latin typeface="Arial" panose="020B0604020202020204" pitchFamily="34" charset="0"/>
                <a:ea typeface="微软雅黑" panose="020B0503020204020204" charset="-122"/>
              </a:defRPr>
            </a:lvl2pPr>
            <a:lvl3pPr indent="0" eaLnBrk="1" fontAlgn="auto" latinLnBrk="0" hangingPunct="1">
              <a:defRPr baseline="0">
                <a:solidFill>
                  <a:schemeClr val="tx1">
                    <a:lumMod val="85000"/>
                    <a:lumOff val="15000"/>
                  </a:schemeClr>
                </a:solidFill>
                <a:latin typeface="Arial" panose="020B0604020202020204" pitchFamily="34" charset="0"/>
                <a:ea typeface="微软雅黑" panose="020B0503020204020204" charset="-122"/>
              </a:defRPr>
            </a:lvl3pPr>
            <a:lvl4pPr indent="0" eaLnBrk="1" fontAlgn="auto" latinLnBrk="0" hangingPunct="1">
              <a:defRPr baseline="0">
                <a:solidFill>
                  <a:schemeClr val="tx1">
                    <a:lumMod val="85000"/>
                    <a:lumOff val="15000"/>
                  </a:schemeClr>
                </a:solidFill>
                <a:latin typeface="Arial" panose="020B0604020202020204" pitchFamily="34" charset="0"/>
                <a:ea typeface="微软雅黑" panose="020B0503020204020204" charset="-122"/>
              </a:defRPr>
            </a:lvl4pPr>
            <a:lvl5pPr indent="0" eaLnBrk="1" fontAlgn="auto" latinLnBrk="0" hangingPunct="1">
              <a:defRPr baseline="0">
                <a:solidFill>
                  <a:schemeClr val="tx1">
                    <a:lumMod val="85000"/>
                    <a:lumOff val="15000"/>
                  </a:schemeClr>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custDataLst>
              <p:tags r:id="rId4"/>
            </p:custDataLst>
          </p:nvPr>
        </p:nvSpPr>
        <p:spPr>
          <a:xfrm>
            <a:off x="659807" y="6389433"/>
            <a:ext cx="2025000" cy="237600"/>
          </a:xfrm>
        </p:spPr>
        <p:txBody>
          <a:bodyPr/>
          <a:lstStyle/>
          <a:p>
            <a:fld id="{760FBDFE-C587-4B4C-A407-44438C67B59E}" type="datetimeFigureOut">
              <a:rPr lang="zh-CN" altLang="en-US" smtClean="0"/>
              <a:t>2021/10/21</a:t>
            </a:fld>
            <a:endParaRPr lang="zh-CN" altLang="en-US"/>
          </a:p>
        </p:txBody>
      </p:sp>
      <p:sp>
        <p:nvSpPr>
          <p:cNvPr id="5" name="页脚占位符 4"/>
          <p:cNvSpPr>
            <a:spLocks noGrp="1"/>
          </p:cNvSpPr>
          <p:nvPr>
            <p:ph type="ftr" sz="quarter" idx="11"/>
            <p:custDataLst>
              <p:tags r:id="rId5"/>
            </p:custDataLst>
          </p:nvPr>
        </p:nvSpPr>
        <p:spPr>
          <a:xfrm>
            <a:off x="3087000" y="6389433"/>
            <a:ext cx="2970000" cy="237600"/>
          </a:xfrm>
        </p:spPr>
        <p:txBody>
          <a:bodyPr/>
          <a:lstStyle/>
          <a:p>
            <a:endParaRPr lang="zh-CN" altLang="en-US"/>
          </a:p>
        </p:txBody>
      </p:sp>
      <p:sp>
        <p:nvSpPr>
          <p:cNvPr id="6" name="灯片编号占位符 5"/>
          <p:cNvSpPr>
            <a:spLocks noGrp="1"/>
          </p:cNvSpPr>
          <p:nvPr>
            <p:ph type="sldNum" sz="quarter" idx="12"/>
            <p:custDataLst>
              <p:tags r:id="rId6"/>
            </p:custDataLst>
          </p:nvPr>
        </p:nvSpPr>
        <p:spPr>
          <a:xfrm>
            <a:off x="6457950" y="6389433"/>
            <a:ext cx="2025000" cy="237600"/>
          </a:xfrm>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内容">
    <p:bg>
      <p:bgPr>
        <a:solidFill>
          <a:schemeClr val="tx2"/>
        </a:solidFill>
        <a:effectLst/>
      </p:bgPr>
    </p:bg>
    <p:spTree>
      <p:nvGrpSpPr>
        <p:cNvPr id="1" name=""/>
        <p:cNvGrpSpPr/>
        <p:nvPr/>
      </p:nvGrpSpPr>
      <p:grpSpPr>
        <a:xfrm>
          <a:off x="0" y="0"/>
          <a:ext cx="0" cy="0"/>
          <a:chOff x="0" y="0"/>
          <a:chExt cx="0" cy="0"/>
        </a:xfrm>
      </p:grpSpPr>
      <p:grpSp>
        <p:nvGrpSpPr>
          <p:cNvPr id="20" name="组合 19"/>
          <p:cNvGrpSpPr/>
          <p:nvPr userDrawn="1">
            <p:custDataLst>
              <p:tags r:id="rId1"/>
            </p:custDataLst>
          </p:nvPr>
        </p:nvGrpSpPr>
        <p:grpSpPr>
          <a:xfrm>
            <a:off x="219600" y="304200"/>
            <a:ext cx="8704800" cy="6249600"/>
            <a:chOff x="292800" y="304200"/>
            <a:chExt cx="11606400" cy="6249600"/>
          </a:xfrm>
        </p:grpSpPr>
        <p:sp>
          <p:nvSpPr>
            <p:cNvPr id="21" name="矩形 20"/>
            <p:cNvSpPr/>
            <p:nvPr userDrawn="1">
              <p:custDataLst>
                <p:tags r:id="rId6"/>
              </p:custDataLst>
            </p:nvPr>
          </p:nvSpPr>
          <p:spPr>
            <a:xfrm>
              <a:off x="292800" y="304200"/>
              <a:ext cx="11606400" cy="6249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p>
          </p:txBody>
        </p:sp>
        <p:grpSp>
          <p:nvGrpSpPr>
            <p:cNvPr id="22" name="组合 21"/>
            <p:cNvGrpSpPr/>
            <p:nvPr userDrawn="1"/>
          </p:nvGrpSpPr>
          <p:grpSpPr>
            <a:xfrm>
              <a:off x="11407368" y="450850"/>
              <a:ext cx="379005" cy="311513"/>
              <a:chOff x="383382" y="4958557"/>
              <a:chExt cx="521493" cy="428627"/>
            </a:xfrm>
          </p:grpSpPr>
          <p:cxnSp>
            <p:nvCxnSpPr>
              <p:cNvPr id="24" name="直接连接符 23"/>
              <p:cNvCxnSpPr/>
              <p:nvPr userDrawn="1">
                <p:custDataLst>
                  <p:tags r:id="rId8"/>
                </p:custDataLst>
              </p:nvPr>
            </p:nvCxnSpPr>
            <p:spPr>
              <a:xfrm>
                <a:off x="383382" y="4958557"/>
                <a:ext cx="521493" cy="0"/>
              </a:xfrm>
              <a:prstGeom prst="line">
                <a:avLst/>
              </a:prstGeom>
              <a:ln w="63500">
                <a:gradFill>
                  <a:gsLst>
                    <a:gs pos="0">
                      <a:schemeClr val="accent1">
                        <a:lumMod val="40000"/>
                        <a:lumOff val="60000"/>
                      </a:schemeClr>
                    </a:gs>
                    <a:gs pos="57000">
                      <a:schemeClr val="accent1"/>
                    </a:gs>
                  </a:gsLst>
                  <a:lin ang="0" scaled="0"/>
                </a:gra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userDrawn="1">
                <p:custDataLst>
                  <p:tags r:id="rId9"/>
                </p:custDataLst>
              </p:nvPr>
            </p:nvCxnSpPr>
            <p:spPr>
              <a:xfrm>
                <a:off x="383382" y="5172871"/>
                <a:ext cx="521493" cy="0"/>
              </a:xfrm>
              <a:prstGeom prst="line">
                <a:avLst/>
              </a:prstGeom>
              <a:ln w="63500">
                <a:gradFill>
                  <a:gsLst>
                    <a:gs pos="0">
                      <a:schemeClr val="accent1">
                        <a:lumMod val="40000"/>
                        <a:lumOff val="60000"/>
                      </a:schemeClr>
                    </a:gs>
                    <a:gs pos="57000">
                      <a:schemeClr val="accent1"/>
                    </a:gs>
                  </a:gsLst>
                  <a:lin ang="0" scaled="0"/>
                </a:gra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userDrawn="1">
                <p:custDataLst>
                  <p:tags r:id="rId10"/>
                </p:custDataLst>
              </p:nvPr>
            </p:nvCxnSpPr>
            <p:spPr>
              <a:xfrm>
                <a:off x="383382" y="5387184"/>
                <a:ext cx="521493" cy="0"/>
              </a:xfrm>
              <a:prstGeom prst="line">
                <a:avLst/>
              </a:prstGeom>
              <a:ln w="63500">
                <a:gradFill>
                  <a:gsLst>
                    <a:gs pos="0">
                      <a:schemeClr val="accent1">
                        <a:lumMod val="40000"/>
                        <a:lumOff val="60000"/>
                      </a:schemeClr>
                    </a:gs>
                    <a:gs pos="57000">
                      <a:schemeClr val="accent1"/>
                    </a:gs>
                  </a:gsLst>
                  <a:lin ang="0" scaled="0"/>
                </a:gradFill>
              </a:ln>
            </p:spPr>
            <p:style>
              <a:lnRef idx="1">
                <a:schemeClr val="accent1"/>
              </a:lnRef>
              <a:fillRef idx="0">
                <a:schemeClr val="accent1"/>
              </a:fillRef>
              <a:effectRef idx="0">
                <a:schemeClr val="accent1"/>
              </a:effectRef>
              <a:fontRef idx="minor">
                <a:schemeClr val="tx1"/>
              </a:fontRef>
            </p:style>
          </p:cxnSp>
        </p:grpSp>
        <p:sp>
          <p:nvSpPr>
            <p:cNvPr id="23" name="任意多边形: 形状 22"/>
            <p:cNvSpPr/>
            <p:nvPr userDrawn="1">
              <p:custDataLst>
                <p:tags r:id="rId7"/>
              </p:custDataLst>
            </p:nvPr>
          </p:nvSpPr>
          <p:spPr>
            <a:xfrm rot="10800000">
              <a:off x="398278" y="5849857"/>
              <a:ext cx="1444247" cy="703943"/>
            </a:xfrm>
            <a:custGeom>
              <a:avLst/>
              <a:gdLst>
                <a:gd name="connsiteX0" fmla="*/ 0 w 4498061"/>
                <a:gd name="connsiteY0" fmla="*/ 0 h 2192408"/>
                <a:gd name="connsiteX1" fmla="*/ 4498061 w 4498061"/>
                <a:gd name="connsiteY1" fmla="*/ 0 h 2192408"/>
                <a:gd name="connsiteX2" fmla="*/ 4489445 w 4498061"/>
                <a:gd name="connsiteY2" fmla="*/ 170624 h 2192408"/>
                <a:gd name="connsiteX3" fmla="*/ 2249030 w 4498061"/>
                <a:gd name="connsiteY3" fmla="*/ 2192408 h 2192408"/>
                <a:gd name="connsiteX4" fmla="*/ 8615 w 4498061"/>
                <a:gd name="connsiteY4" fmla="*/ 170624 h 21924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8061" h="2192408">
                  <a:moveTo>
                    <a:pt x="0" y="0"/>
                  </a:moveTo>
                  <a:lnTo>
                    <a:pt x="4498061" y="0"/>
                  </a:lnTo>
                  <a:lnTo>
                    <a:pt x="4489445" y="170624"/>
                  </a:lnTo>
                  <a:cubicBezTo>
                    <a:pt x="4374118" y="1306230"/>
                    <a:pt x="3415063" y="2192408"/>
                    <a:pt x="2249030" y="2192408"/>
                  </a:cubicBezTo>
                  <a:cubicBezTo>
                    <a:pt x="1082998" y="2192408"/>
                    <a:pt x="123943" y="1306230"/>
                    <a:pt x="8615" y="170624"/>
                  </a:cubicBezTo>
                  <a:close/>
                </a:path>
              </a:pathLst>
            </a:custGeom>
            <a:solidFill>
              <a:schemeClr val="accent6">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p>
          </p:txBody>
        </p:sp>
      </p:grpSp>
      <p:sp>
        <p:nvSpPr>
          <p:cNvPr id="3" name="日期占位符 2"/>
          <p:cNvSpPr>
            <a:spLocks noGrp="1"/>
          </p:cNvSpPr>
          <p:nvPr>
            <p:ph type="dt" sz="half" idx="10"/>
            <p:custDataLst>
              <p:tags r:id="rId2"/>
            </p:custDataLst>
          </p:nvPr>
        </p:nvSpPr>
        <p:spPr>
          <a:xfrm>
            <a:off x="659807" y="6389433"/>
            <a:ext cx="2025000" cy="237600"/>
          </a:xfrm>
        </p:spPr>
        <p:txBody>
          <a:bodyPr/>
          <a:lstStyle/>
          <a:p>
            <a:fld id="{760FBDFE-C587-4B4C-A407-44438C67B59E}" type="datetimeFigureOut">
              <a:rPr lang="zh-CN" altLang="en-US" smtClean="0"/>
              <a:t>2021/10/21</a:t>
            </a:fld>
            <a:endParaRPr lang="zh-CN" altLang="en-US"/>
          </a:p>
        </p:txBody>
      </p:sp>
      <p:sp>
        <p:nvSpPr>
          <p:cNvPr id="4" name="页脚占位符 3"/>
          <p:cNvSpPr>
            <a:spLocks noGrp="1"/>
          </p:cNvSpPr>
          <p:nvPr>
            <p:ph type="ftr" sz="quarter" idx="11"/>
            <p:custDataLst>
              <p:tags r:id="rId3"/>
            </p:custDataLst>
          </p:nvPr>
        </p:nvSpPr>
        <p:spPr>
          <a:xfrm>
            <a:off x="3087000" y="6389433"/>
            <a:ext cx="2970000" cy="237600"/>
          </a:xfrm>
        </p:spPr>
        <p:txBody>
          <a:bodyPr/>
          <a:lstStyle/>
          <a:p>
            <a:endParaRPr lang="zh-CN" altLang="en-US"/>
          </a:p>
        </p:txBody>
      </p:sp>
      <p:sp>
        <p:nvSpPr>
          <p:cNvPr id="5" name="灯片编号占位符 4"/>
          <p:cNvSpPr>
            <a:spLocks noGrp="1"/>
          </p:cNvSpPr>
          <p:nvPr>
            <p:ph type="sldNum" sz="quarter" idx="12"/>
            <p:custDataLst>
              <p:tags r:id="rId4"/>
            </p:custDataLst>
          </p:nvPr>
        </p:nvSpPr>
        <p:spPr>
          <a:xfrm>
            <a:off x="6457950" y="6389433"/>
            <a:ext cx="2025000" cy="237600"/>
          </a:xfrm>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p:custDataLst>
              <p:tags r:id="rId5"/>
            </p:custDataLst>
          </p:nvPr>
        </p:nvSpPr>
        <p:spPr>
          <a:xfrm>
            <a:off x="502447" y="1626121"/>
            <a:ext cx="8139178" cy="4041680"/>
          </a:xfrm>
        </p:spPr>
        <p:txBody>
          <a:bodyPr/>
          <a:lstStyle>
            <a:lvl1pPr>
              <a:defRPr baseline="0">
                <a:solidFill>
                  <a:schemeClr val="tx1">
                    <a:lumMod val="85000"/>
                    <a:lumOff val="15000"/>
                  </a:schemeClr>
                </a:solidFill>
                <a:latin typeface="Arial" panose="020B0604020202020204" pitchFamily="34" charset="0"/>
              </a:defRPr>
            </a:lvl1pPr>
            <a:lvl2pPr>
              <a:defRPr baseline="0">
                <a:solidFill>
                  <a:schemeClr val="tx1">
                    <a:lumMod val="85000"/>
                    <a:lumOff val="15000"/>
                  </a:schemeClr>
                </a:solidFill>
                <a:latin typeface="Arial" panose="020B0604020202020204" pitchFamily="34" charset="0"/>
              </a:defRPr>
            </a:lvl2pPr>
            <a:lvl3pPr>
              <a:defRPr baseline="0">
                <a:solidFill>
                  <a:schemeClr val="tx1">
                    <a:lumMod val="85000"/>
                    <a:lumOff val="15000"/>
                  </a:schemeClr>
                </a:solidFill>
                <a:latin typeface="Arial" panose="020B0604020202020204" pitchFamily="34" charset="0"/>
              </a:defRPr>
            </a:lvl3pPr>
            <a:lvl4pPr>
              <a:defRPr baseline="0">
                <a:solidFill>
                  <a:schemeClr val="tx1">
                    <a:lumMod val="85000"/>
                    <a:lumOff val="15000"/>
                  </a:schemeClr>
                </a:solidFill>
                <a:latin typeface="Arial" panose="020B0604020202020204" pitchFamily="34" charset="0"/>
              </a:defRPr>
            </a:lvl4pPr>
            <a:lvl5pPr>
              <a:defRPr baseline="0">
                <a:solidFill>
                  <a:schemeClr val="tx1">
                    <a:lumMod val="85000"/>
                    <a:lumOff val="15000"/>
                  </a:schemeClr>
                </a:solidFill>
                <a:latin typeface="Arial" panose="020B0604020202020204" pitchFamily="34" charset="0"/>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末尾幻灯片">
    <p:bg>
      <p:bgPr>
        <a:solidFill>
          <a:schemeClr val="bg2"/>
        </a:solidFill>
        <a:effectLst/>
      </p:bgPr>
    </p:bg>
    <p:spTree>
      <p:nvGrpSpPr>
        <p:cNvPr id="1" name=""/>
        <p:cNvGrpSpPr/>
        <p:nvPr/>
      </p:nvGrpSpPr>
      <p:grpSpPr>
        <a:xfrm>
          <a:off x="0" y="0"/>
          <a:ext cx="0" cy="0"/>
          <a:chOff x="0" y="0"/>
          <a:chExt cx="0" cy="0"/>
        </a:xfrm>
      </p:grpSpPr>
      <p:cxnSp>
        <p:nvCxnSpPr>
          <p:cNvPr id="36" name="直接连接符 35"/>
          <p:cNvCxnSpPr/>
          <p:nvPr userDrawn="1">
            <p:custDataLst>
              <p:tags r:id="rId1"/>
            </p:custDataLst>
          </p:nvPr>
        </p:nvCxnSpPr>
        <p:spPr>
          <a:xfrm>
            <a:off x="4153900" y="4074977"/>
            <a:ext cx="836201" cy="0"/>
          </a:xfrm>
          <a:prstGeom prst="line">
            <a:avLst/>
          </a:prstGeom>
          <a:ln w="63500">
            <a:gradFill>
              <a:gsLst>
                <a:gs pos="0">
                  <a:schemeClr val="accent1">
                    <a:lumMod val="40000"/>
                    <a:lumOff val="60000"/>
                  </a:schemeClr>
                </a:gs>
                <a:gs pos="57000">
                  <a:schemeClr val="accent1"/>
                </a:gs>
              </a:gsLst>
              <a:lin ang="0" scaled="0"/>
            </a:gradFill>
          </a:ln>
        </p:spPr>
        <p:style>
          <a:lnRef idx="1">
            <a:schemeClr val="accent1"/>
          </a:lnRef>
          <a:fillRef idx="0">
            <a:schemeClr val="accent1"/>
          </a:fillRef>
          <a:effectRef idx="0">
            <a:schemeClr val="accent1"/>
          </a:effectRef>
          <a:fontRef idx="minor">
            <a:schemeClr val="tx1"/>
          </a:fontRef>
        </p:style>
      </p:cxnSp>
      <p:grpSp>
        <p:nvGrpSpPr>
          <p:cNvPr id="8" name="组合 7"/>
          <p:cNvGrpSpPr/>
          <p:nvPr userDrawn="1">
            <p:custDataLst>
              <p:tags r:id="rId2"/>
            </p:custDataLst>
          </p:nvPr>
        </p:nvGrpSpPr>
        <p:grpSpPr>
          <a:xfrm>
            <a:off x="287536" y="0"/>
            <a:ext cx="8145660" cy="6868160"/>
            <a:chOff x="383382" y="0"/>
            <a:chExt cx="10860880" cy="6868160"/>
          </a:xfrm>
        </p:grpSpPr>
        <p:grpSp>
          <p:nvGrpSpPr>
            <p:cNvPr id="11" name="组合 10"/>
            <p:cNvGrpSpPr/>
            <p:nvPr userDrawn="1"/>
          </p:nvGrpSpPr>
          <p:grpSpPr>
            <a:xfrm>
              <a:off x="1074934" y="0"/>
              <a:ext cx="10169328" cy="6868160"/>
              <a:chOff x="1074934" y="0"/>
              <a:chExt cx="10169328" cy="6868160"/>
            </a:xfrm>
          </p:grpSpPr>
          <p:sp>
            <p:nvSpPr>
              <p:cNvPr id="32" name="任意多边形: 形状 31"/>
              <p:cNvSpPr/>
              <p:nvPr userDrawn="1">
                <p:custDataLst>
                  <p:tags r:id="rId23"/>
                </p:custDataLst>
              </p:nvPr>
            </p:nvSpPr>
            <p:spPr>
              <a:xfrm>
                <a:off x="6471729" y="0"/>
                <a:ext cx="4498061" cy="2192408"/>
              </a:xfrm>
              <a:custGeom>
                <a:avLst/>
                <a:gdLst>
                  <a:gd name="connsiteX0" fmla="*/ 0 w 4498061"/>
                  <a:gd name="connsiteY0" fmla="*/ 0 h 2192408"/>
                  <a:gd name="connsiteX1" fmla="*/ 4498061 w 4498061"/>
                  <a:gd name="connsiteY1" fmla="*/ 0 h 2192408"/>
                  <a:gd name="connsiteX2" fmla="*/ 4489445 w 4498061"/>
                  <a:gd name="connsiteY2" fmla="*/ 170624 h 2192408"/>
                  <a:gd name="connsiteX3" fmla="*/ 2249030 w 4498061"/>
                  <a:gd name="connsiteY3" fmla="*/ 2192408 h 2192408"/>
                  <a:gd name="connsiteX4" fmla="*/ 8615 w 4498061"/>
                  <a:gd name="connsiteY4" fmla="*/ 170624 h 21924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8061" h="2192408">
                    <a:moveTo>
                      <a:pt x="0" y="0"/>
                    </a:moveTo>
                    <a:lnTo>
                      <a:pt x="4498061" y="0"/>
                    </a:lnTo>
                    <a:lnTo>
                      <a:pt x="4489445" y="170624"/>
                    </a:lnTo>
                    <a:cubicBezTo>
                      <a:pt x="4374118" y="1306230"/>
                      <a:pt x="3415063" y="2192408"/>
                      <a:pt x="2249030" y="2192408"/>
                    </a:cubicBezTo>
                    <a:cubicBezTo>
                      <a:pt x="1082998" y="2192408"/>
                      <a:pt x="123943" y="1306230"/>
                      <a:pt x="8615" y="170624"/>
                    </a:cubicBezTo>
                    <a:close/>
                  </a:path>
                </a:pathLst>
              </a:cu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p>
            </p:txBody>
          </p:sp>
          <p:sp>
            <p:nvSpPr>
              <p:cNvPr id="33" name="任意多边形: 形状 32"/>
              <p:cNvSpPr/>
              <p:nvPr userDrawn="1">
                <p:custDataLst>
                  <p:tags r:id="rId24"/>
                </p:custDataLst>
              </p:nvPr>
            </p:nvSpPr>
            <p:spPr>
              <a:xfrm>
                <a:off x="1465625" y="5164237"/>
                <a:ext cx="3559491" cy="1693763"/>
              </a:xfrm>
              <a:custGeom>
                <a:avLst/>
                <a:gdLst>
                  <a:gd name="connsiteX0" fmla="*/ 1779745 w 3559491"/>
                  <a:gd name="connsiteY0" fmla="*/ 0 h 1693763"/>
                  <a:gd name="connsiteX1" fmla="*/ 3554851 w 3559491"/>
                  <a:gd name="connsiteY1" fmla="*/ 1601882 h 1693763"/>
                  <a:gd name="connsiteX2" fmla="*/ 3559491 w 3559491"/>
                  <a:gd name="connsiteY2" fmla="*/ 1693763 h 1693763"/>
                  <a:gd name="connsiteX3" fmla="*/ 0 w 3559491"/>
                  <a:gd name="connsiteY3" fmla="*/ 1693763 h 1693763"/>
                  <a:gd name="connsiteX4" fmla="*/ 4639 w 3559491"/>
                  <a:gd name="connsiteY4" fmla="*/ 1601882 h 1693763"/>
                  <a:gd name="connsiteX5" fmla="*/ 1779745 w 3559491"/>
                  <a:gd name="connsiteY5" fmla="*/ 0 h 1693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59491" h="1693763">
                    <a:moveTo>
                      <a:pt x="1779745" y="0"/>
                    </a:moveTo>
                    <a:cubicBezTo>
                      <a:pt x="2703606" y="0"/>
                      <a:pt x="3463476" y="702129"/>
                      <a:pt x="3554851" y="1601882"/>
                    </a:cubicBezTo>
                    <a:lnTo>
                      <a:pt x="3559491" y="1693763"/>
                    </a:lnTo>
                    <a:lnTo>
                      <a:pt x="0" y="1693763"/>
                    </a:lnTo>
                    <a:lnTo>
                      <a:pt x="4639" y="1601882"/>
                    </a:lnTo>
                    <a:cubicBezTo>
                      <a:pt x="96014" y="702129"/>
                      <a:pt x="855884" y="0"/>
                      <a:pt x="1779745" y="0"/>
                    </a:cubicBezTo>
                    <a:close/>
                  </a:path>
                </a:pathLst>
              </a:custGeom>
              <a:solidFill>
                <a:schemeClr val="accent6">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dirty="0"/>
              </a:p>
            </p:txBody>
          </p:sp>
          <p:sp>
            <p:nvSpPr>
              <p:cNvPr id="34" name="矩形 33"/>
              <p:cNvSpPr/>
              <p:nvPr userDrawn="1">
                <p:custDataLst>
                  <p:tags r:id="rId25"/>
                </p:custDataLst>
              </p:nvPr>
            </p:nvSpPr>
            <p:spPr>
              <a:xfrm>
                <a:off x="1074934" y="0"/>
                <a:ext cx="2379466" cy="1660525"/>
              </a:xfrm>
              <a:prstGeom prst="rect">
                <a:avLst/>
              </a:prstGeom>
              <a:solidFill>
                <a:schemeClr val="tx2">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p>
            </p:txBody>
          </p:sp>
          <p:sp>
            <p:nvSpPr>
              <p:cNvPr id="35" name="矩形 34"/>
              <p:cNvSpPr/>
              <p:nvPr userDrawn="1">
                <p:custDataLst>
                  <p:tags r:id="rId26"/>
                </p:custDataLst>
              </p:nvPr>
            </p:nvSpPr>
            <p:spPr>
              <a:xfrm>
                <a:off x="8075999" y="5283200"/>
                <a:ext cx="3168263" cy="1584960"/>
              </a:xfrm>
              <a:prstGeom prst="rect">
                <a:avLst/>
              </a:prstGeom>
              <a:solidFill>
                <a:schemeClr val="tx2">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p>
            </p:txBody>
          </p:sp>
        </p:grpSp>
        <p:grpSp>
          <p:nvGrpSpPr>
            <p:cNvPr id="12" name="组合 11"/>
            <p:cNvGrpSpPr/>
            <p:nvPr userDrawn="1"/>
          </p:nvGrpSpPr>
          <p:grpSpPr>
            <a:xfrm>
              <a:off x="383382" y="4958557"/>
              <a:ext cx="521493" cy="428627"/>
              <a:chOff x="383382" y="4958557"/>
              <a:chExt cx="521493" cy="428627"/>
            </a:xfrm>
          </p:grpSpPr>
          <p:cxnSp>
            <p:nvCxnSpPr>
              <p:cNvPr id="29" name="直接连接符 28"/>
              <p:cNvCxnSpPr/>
              <p:nvPr userDrawn="1">
                <p:custDataLst>
                  <p:tags r:id="rId20"/>
                </p:custDataLst>
              </p:nvPr>
            </p:nvCxnSpPr>
            <p:spPr>
              <a:xfrm>
                <a:off x="383382" y="4958557"/>
                <a:ext cx="521493" cy="0"/>
              </a:xfrm>
              <a:prstGeom prst="line">
                <a:avLst/>
              </a:prstGeom>
              <a:ln w="63500">
                <a:gradFill>
                  <a:gsLst>
                    <a:gs pos="0">
                      <a:schemeClr val="accent1">
                        <a:lumMod val="40000"/>
                        <a:lumOff val="60000"/>
                      </a:schemeClr>
                    </a:gs>
                    <a:gs pos="57000">
                      <a:schemeClr val="accent1"/>
                    </a:gs>
                  </a:gsLst>
                  <a:lin ang="0" scaled="0"/>
                </a:gra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userDrawn="1">
                <p:custDataLst>
                  <p:tags r:id="rId21"/>
                </p:custDataLst>
              </p:nvPr>
            </p:nvCxnSpPr>
            <p:spPr>
              <a:xfrm>
                <a:off x="383382" y="5172871"/>
                <a:ext cx="521493" cy="0"/>
              </a:xfrm>
              <a:prstGeom prst="line">
                <a:avLst/>
              </a:prstGeom>
              <a:ln w="63500">
                <a:gradFill>
                  <a:gsLst>
                    <a:gs pos="0">
                      <a:schemeClr val="accent1">
                        <a:lumMod val="40000"/>
                        <a:lumOff val="60000"/>
                      </a:schemeClr>
                    </a:gs>
                    <a:gs pos="57000">
                      <a:schemeClr val="accent1"/>
                    </a:gs>
                  </a:gsLst>
                  <a:lin ang="0" scaled="0"/>
                </a:gra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userDrawn="1">
                <p:custDataLst>
                  <p:tags r:id="rId22"/>
                </p:custDataLst>
              </p:nvPr>
            </p:nvCxnSpPr>
            <p:spPr>
              <a:xfrm>
                <a:off x="383382" y="5387184"/>
                <a:ext cx="521493" cy="0"/>
              </a:xfrm>
              <a:prstGeom prst="line">
                <a:avLst/>
              </a:prstGeom>
              <a:ln w="63500">
                <a:gradFill>
                  <a:gsLst>
                    <a:gs pos="0">
                      <a:schemeClr val="accent1">
                        <a:lumMod val="40000"/>
                        <a:lumOff val="60000"/>
                      </a:schemeClr>
                    </a:gs>
                    <a:gs pos="57000">
                      <a:schemeClr val="accent1"/>
                    </a:gs>
                  </a:gsLst>
                  <a:lin ang="0" scaled="0"/>
                </a:gradFill>
              </a:ln>
            </p:spPr>
            <p:style>
              <a:lnRef idx="1">
                <a:schemeClr val="accent1"/>
              </a:lnRef>
              <a:fillRef idx="0">
                <a:schemeClr val="accent1"/>
              </a:fillRef>
              <a:effectRef idx="0">
                <a:schemeClr val="accent1"/>
              </a:effectRef>
              <a:fontRef idx="minor">
                <a:schemeClr val="tx1"/>
              </a:fontRef>
            </p:style>
          </p:cxnSp>
        </p:grpSp>
        <p:grpSp>
          <p:nvGrpSpPr>
            <p:cNvPr id="13" name="组合 12"/>
            <p:cNvGrpSpPr/>
            <p:nvPr userDrawn="1"/>
          </p:nvGrpSpPr>
          <p:grpSpPr>
            <a:xfrm rot="5400000">
              <a:off x="7319943" y="6431755"/>
              <a:ext cx="423862" cy="428627"/>
              <a:chOff x="383382" y="4958557"/>
              <a:chExt cx="521493" cy="428627"/>
            </a:xfrm>
          </p:grpSpPr>
          <p:cxnSp>
            <p:nvCxnSpPr>
              <p:cNvPr id="26" name="直接连接符 25"/>
              <p:cNvCxnSpPr/>
              <p:nvPr userDrawn="1">
                <p:custDataLst>
                  <p:tags r:id="rId17"/>
                </p:custDataLst>
              </p:nvPr>
            </p:nvCxnSpPr>
            <p:spPr>
              <a:xfrm>
                <a:off x="383382" y="4958557"/>
                <a:ext cx="521493" cy="0"/>
              </a:xfrm>
              <a:prstGeom prst="line">
                <a:avLst/>
              </a:prstGeom>
              <a:ln w="63500">
                <a:gradFill>
                  <a:gsLst>
                    <a:gs pos="0">
                      <a:schemeClr val="accent1">
                        <a:lumMod val="40000"/>
                        <a:lumOff val="60000"/>
                      </a:schemeClr>
                    </a:gs>
                    <a:gs pos="57000">
                      <a:schemeClr val="accent1"/>
                    </a:gs>
                  </a:gsLst>
                  <a:lin ang="0" scaled="0"/>
                </a:gra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userDrawn="1">
                <p:custDataLst>
                  <p:tags r:id="rId18"/>
                </p:custDataLst>
              </p:nvPr>
            </p:nvCxnSpPr>
            <p:spPr>
              <a:xfrm>
                <a:off x="383382" y="5172871"/>
                <a:ext cx="521493" cy="0"/>
              </a:xfrm>
              <a:prstGeom prst="line">
                <a:avLst/>
              </a:prstGeom>
              <a:ln w="63500">
                <a:gradFill>
                  <a:gsLst>
                    <a:gs pos="0">
                      <a:schemeClr val="accent1">
                        <a:lumMod val="40000"/>
                        <a:lumOff val="60000"/>
                      </a:schemeClr>
                    </a:gs>
                    <a:gs pos="57000">
                      <a:schemeClr val="accent1"/>
                    </a:gs>
                  </a:gsLst>
                  <a:lin ang="0" scaled="0"/>
                </a:gra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userDrawn="1">
                <p:custDataLst>
                  <p:tags r:id="rId19"/>
                </p:custDataLst>
              </p:nvPr>
            </p:nvCxnSpPr>
            <p:spPr>
              <a:xfrm>
                <a:off x="383382" y="5387184"/>
                <a:ext cx="521493" cy="0"/>
              </a:xfrm>
              <a:prstGeom prst="line">
                <a:avLst/>
              </a:prstGeom>
              <a:ln w="63500">
                <a:gradFill>
                  <a:gsLst>
                    <a:gs pos="0">
                      <a:schemeClr val="accent1">
                        <a:lumMod val="40000"/>
                        <a:lumOff val="60000"/>
                      </a:schemeClr>
                    </a:gs>
                    <a:gs pos="57000">
                      <a:schemeClr val="accent1"/>
                    </a:gs>
                  </a:gsLst>
                  <a:lin ang="0" scaled="0"/>
                </a:gradFill>
              </a:ln>
            </p:spPr>
            <p:style>
              <a:lnRef idx="1">
                <a:schemeClr val="accent1"/>
              </a:lnRef>
              <a:fillRef idx="0">
                <a:schemeClr val="accent1"/>
              </a:fillRef>
              <a:effectRef idx="0">
                <a:schemeClr val="accent1"/>
              </a:effectRef>
              <a:fontRef idx="minor">
                <a:schemeClr val="tx1"/>
              </a:fontRef>
            </p:style>
          </p:cxnSp>
        </p:grpSp>
        <p:grpSp>
          <p:nvGrpSpPr>
            <p:cNvPr id="14" name="组合 13"/>
            <p:cNvGrpSpPr/>
            <p:nvPr userDrawn="1"/>
          </p:nvGrpSpPr>
          <p:grpSpPr>
            <a:xfrm rot="5400000">
              <a:off x="5744084" y="14288"/>
              <a:ext cx="457202" cy="428627"/>
              <a:chOff x="383382" y="4958557"/>
              <a:chExt cx="521493" cy="428627"/>
            </a:xfrm>
          </p:grpSpPr>
          <p:cxnSp>
            <p:nvCxnSpPr>
              <p:cNvPr id="23" name="直接连接符 22"/>
              <p:cNvCxnSpPr/>
              <p:nvPr userDrawn="1">
                <p:custDataLst>
                  <p:tags r:id="rId14"/>
                </p:custDataLst>
              </p:nvPr>
            </p:nvCxnSpPr>
            <p:spPr>
              <a:xfrm>
                <a:off x="383382" y="4958557"/>
                <a:ext cx="521493" cy="0"/>
              </a:xfrm>
              <a:prstGeom prst="line">
                <a:avLst/>
              </a:prstGeom>
              <a:ln w="63500">
                <a:gradFill>
                  <a:gsLst>
                    <a:gs pos="0">
                      <a:schemeClr val="accent1">
                        <a:lumMod val="40000"/>
                        <a:lumOff val="60000"/>
                      </a:schemeClr>
                    </a:gs>
                    <a:gs pos="57000">
                      <a:schemeClr val="accent1"/>
                    </a:gs>
                  </a:gsLst>
                  <a:lin ang="0" scaled="0"/>
                </a:gra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userDrawn="1">
                <p:custDataLst>
                  <p:tags r:id="rId15"/>
                </p:custDataLst>
              </p:nvPr>
            </p:nvCxnSpPr>
            <p:spPr>
              <a:xfrm>
                <a:off x="383382" y="5172871"/>
                <a:ext cx="521493" cy="0"/>
              </a:xfrm>
              <a:prstGeom prst="line">
                <a:avLst/>
              </a:prstGeom>
              <a:ln w="63500">
                <a:gradFill>
                  <a:gsLst>
                    <a:gs pos="0">
                      <a:schemeClr val="accent1">
                        <a:lumMod val="40000"/>
                        <a:lumOff val="60000"/>
                      </a:schemeClr>
                    </a:gs>
                    <a:gs pos="57000">
                      <a:schemeClr val="accent1"/>
                    </a:gs>
                  </a:gsLst>
                  <a:lin ang="0" scaled="0"/>
                </a:gra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userDrawn="1">
                <p:custDataLst>
                  <p:tags r:id="rId16"/>
                </p:custDataLst>
              </p:nvPr>
            </p:nvCxnSpPr>
            <p:spPr>
              <a:xfrm>
                <a:off x="383382" y="5387184"/>
                <a:ext cx="521493" cy="0"/>
              </a:xfrm>
              <a:prstGeom prst="line">
                <a:avLst/>
              </a:prstGeom>
              <a:ln w="63500">
                <a:gradFill>
                  <a:gsLst>
                    <a:gs pos="0">
                      <a:schemeClr val="accent1">
                        <a:lumMod val="40000"/>
                        <a:lumOff val="60000"/>
                      </a:schemeClr>
                    </a:gs>
                    <a:gs pos="57000">
                      <a:schemeClr val="accent1"/>
                    </a:gs>
                  </a:gsLst>
                  <a:lin ang="0" scaled="0"/>
                </a:gradFill>
              </a:ln>
            </p:spPr>
            <p:style>
              <a:lnRef idx="1">
                <a:schemeClr val="accent1"/>
              </a:lnRef>
              <a:fillRef idx="0">
                <a:schemeClr val="accent1"/>
              </a:fillRef>
              <a:effectRef idx="0">
                <a:schemeClr val="accent1"/>
              </a:effectRef>
              <a:fontRef idx="minor">
                <a:schemeClr val="tx1"/>
              </a:fontRef>
            </p:style>
          </p:cxnSp>
        </p:grpSp>
        <p:grpSp>
          <p:nvGrpSpPr>
            <p:cNvPr id="15" name="组合 14"/>
            <p:cNvGrpSpPr/>
            <p:nvPr userDrawn="1"/>
          </p:nvGrpSpPr>
          <p:grpSpPr>
            <a:xfrm>
              <a:off x="1844952" y="1028704"/>
              <a:ext cx="8494436" cy="1579353"/>
              <a:chOff x="1844952" y="1028704"/>
              <a:chExt cx="8494436" cy="1579353"/>
            </a:xfrm>
          </p:grpSpPr>
          <p:cxnSp>
            <p:nvCxnSpPr>
              <p:cNvPr id="20" name="直接连接符 19"/>
              <p:cNvCxnSpPr/>
              <p:nvPr userDrawn="1">
                <p:custDataLst>
                  <p:tags r:id="rId11"/>
                </p:custDataLst>
              </p:nvPr>
            </p:nvCxnSpPr>
            <p:spPr>
              <a:xfrm flipV="1">
                <a:off x="1881257" y="1057553"/>
                <a:ext cx="0" cy="1550504"/>
              </a:xfrm>
              <a:prstGeom prst="line">
                <a:avLst/>
              </a:prstGeom>
              <a:ln w="635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userDrawn="1">
                <p:custDataLst>
                  <p:tags r:id="rId12"/>
                </p:custDataLst>
              </p:nvPr>
            </p:nvCxnSpPr>
            <p:spPr>
              <a:xfrm flipV="1">
                <a:off x="10308674" y="1057553"/>
                <a:ext cx="0" cy="1550504"/>
              </a:xfrm>
              <a:prstGeom prst="line">
                <a:avLst/>
              </a:prstGeom>
              <a:ln w="635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userDrawn="1">
                <p:custDataLst>
                  <p:tags r:id="rId13"/>
                </p:custDataLst>
              </p:nvPr>
            </p:nvCxnSpPr>
            <p:spPr>
              <a:xfrm flipH="1">
                <a:off x="1844952" y="1028704"/>
                <a:ext cx="8494436" cy="0"/>
              </a:xfrm>
              <a:prstGeom prst="line">
                <a:avLst/>
              </a:prstGeom>
              <a:ln w="63500">
                <a:gradFill flip="none" rotWithShape="1">
                  <a:gsLst>
                    <a:gs pos="0">
                      <a:schemeClr val="accent1"/>
                    </a:gs>
                    <a:gs pos="58000">
                      <a:schemeClr val="accent1">
                        <a:lumMod val="40000"/>
                        <a:lumOff val="60000"/>
                      </a:schemeClr>
                    </a:gs>
                    <a:gs pos="100000">
                      <a:schemeClr val="accent1"/>
                    </a:gs>
                  </a:gsLst>
                  <a:lin ang="0" scaled="0"/>
                  <a:tileRect/>
                </a:gradFill>
              </a:ln>
            </p:spPr>
            <p:style>
              <a:lnRef idx="1">
                <a:schemeClr val="accent1"/>
              </a:lnRef>
              <a:fillRef idx="0">
                <a:schemeClr val="accent1"/>
              </a:fillRef>
              <a:effectRef idx="0">
                <a:schemeClr val="accent1"/>
              </a:effectRef>
              <a:fontRef idx="minor">
                <a:schemeClr val="tx1"/>
              </a:fontRef>
            </p:style>
          </p:cxnSp>
        </p:grpSp>
        <p:grpSp>
          <p:nvGrpSpPr>
            <p:cNvPr id="16" name="组合 15"/>
            <p:cNvGrpSpPr/>
            <p:nvPr userDrawn="1"/>
          </p:nvGrpSpPr>
          <p:grpSpPr>
            <a:xfrm flipV="1">
              <a:off x="1844952" y="4074976"/>
              <a:ext cx="8494436" cy="1975897"/>
              <a:chOff x="1844952" y="1028704"/>
              <a:chExt cx="8494436" cy="1579353"/>
            </a:xfrm>
          </p:grpSpPr>
          <p:cxnSp>
            <p:nvCxnSpPr>
              <p:cNvPr id="17" name="直接连接符 16"/>
              <p:cNvCxnSpPr/>
              <p:nvPr userDrawn="1">
                <p:custDataLst>
                  <p:tags r:id="rId8"/>
                </p:custDataLst>
              </p:nvPr>
            </p:nvCxnSpPr>
            <p:spPr>
              <a:xfrm flipV="1">
                <a:off x="1881257" y="1057553"/>
                <a:ext cx="0" cy="1550504"/>
              </a:xfrm>
              <a:prstGeom prst="line">
                <a:avLst/>
              </a:prstGeom>
              <a:ln w="635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userDrawn="1">
                <p:custDataLst>
                  <p:tags r:id="rId9"/>
                </p:custDataLst>
              </p:nvPr>
            </p:nvCxnSpPr>
            <p:spPr>
              <a:xfrm flipV="1">
                <a:off x="10308674" y="1057553"/>
                <a:ext cx="0" cy="1550504"/>
              </a:xfrm>
              <a:prstGeom prst="line">
                <a:avLst/>
              </a:prstGeom>
              <a:ln w="635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userDrawn="1">
                <p:custDataLst>
                  <p:tags r:id="rId10"/>
                </p:custDataLst>
              </p:nvPr>
            </p:nvCxnSpPr>
            <p:spPr>
              <a:xfrm flipH="1">
                <a:off x="1844952" y="1028704"/>
                <a:ext cx="8494436" cy="0"/>
              </a:xfrm>
              <a:prstGeom prst="line">
                <a:avLst/>
              </a:prstGeom>
              <a:ln w="63500">
                <a:gradFill flip="none" rotWithShape="1">
                  <a:gsLst>
                    <a:gs pos="0">
                      <a:schemeClr val="accent1"/>
                    </a:gs>
                    <a:gs pos="58000">
                      <a:schemeClr val="accent1">
                        <a:lumMod val="40000"/>
                        <a:lumOff val="60000"/>
                      </a:schemeClr>
                    </a:gs>
                    <a:gs pos="100000">
                      <a:schemeClr val="accent1"/>
                    </a:gs>
                  </a:gsLst>
                  <a:lin ang="0" scaled="0"/>
                  <a:tileRect/>
                </a:gradFill>
              </a:ln>
            </p:spPr>
            <p:style>
              <a:lnRef idx="1">
                <a:schemeClr val="accent1"/>
              </a:lnRef>
              <a:fillRef idx="0">
                <a:schemeClr val="accent1"/>
              </a:fillRef>
              <a:effectRef idx="0">
                <a:schemeClr val="accent1"/>
              </a:effectRef>
              <a:fontRef idx="minor">
                <a:schemeClr val="tx1"/>
              </a:fontRef>
            </p:style>
          </p:cxnSp>
        </p:grpSp>
      </p:grpSp>
      <p:sp>
        <p:nvSpPr>
          <p:cNvPr id="3" name="日期占位符 2"/>
          <p:cNvSpPr>
            <a:spLocks noGrp="1"/>
          </p:cNvSpPr>
          <p:nvPr>
            <p:ph type="dt" sz="half" idx="10"/>
            <p:custDataLst>
              <p:tags r:id="rId3"/>
            </p:custDataLst>
          </p:nvPr>
        </p:nvSpPr>
        <p:spPr>
          <a:xfrm>
            <a:off x="659807" y="6389433"/>
            <a:ext cx="2025000" cy="237600"/>
          </a:xfrm>
        </p:spPr>
        <p:txBody>
          <a:bodyPr/>
          <a:lstStyle/>
          <a:p>
            <a:fld id="{760FBDFE-C587-4B4C-A407-44438C67B59E}" type="datetimeFigureOut">
              <a:rPr lang="zh-CN" altLang="en-US" smtClean="0"/>
              <a:t>2021/10/21</a:t>
            </a:fld>
            <a:endParaRPr lang="zh-CN" altLang="en-US"/>
          </a:p>
        </p:txBody>
      </p:sp>
      <p:sp>
        <p:nvSpPr>
          <p:cNvPr id="4" name="页脚占位符 3"/>
          <p:cNvSpPr>
            <a:spLocks noGrp="1"/>
          </p:cNvSpPr>
          <p:nvPr>
            <p:ph type="ftr" sz="quarter" idx="11"/>
            <p:custDataLst>
              <p:tags r:id="rId4"/>
            </p:custDataLst>
          </p:nvPr>
        </p:nvSpPr>
        <p:spPr>
          <a:xfrm>
            <a:off x="3087000" y="6389433"/>
            <a:ext cx="2970000" cy="237600"/>
          </a:xfrm>
        </p:spPr>
        <p:txBody>
          <a:bodyPr/>
          <a:lstStyle/>
          <a:p>
            <a:endParaRPr lang="zh-CN" altLang="en-US"/>
          </a:p>
        </p:txBody>
      </p:sp>
      <p:sp>
        <p:nvSpPr>
          <p:cNvPr id="5" name="灯片编号占位符 4"/>
          <p:cNvSpPr>
            <a:spLocks noGrp="1"/>
          </p:cNvSpPr>
          <p:nvPr>
            <p:ph type="sldNum" sz="quarter" idx="12"/>
            <p:custDataLst>
              <p:tags r:id="rId5"/>
            </p:custDataLst>
          </p:nvPr>
        </p:nvSpPr>
        <p:spPr>
          <a:xfrm>
            <a:off x="6457950" y="6389433"/>
            <a:ext cx="2025000" cy="237600"/>
          </a:xfrm>
        </p:spPr>
        <p:txBody>
          <a:bodyPr/>
          <a:lstStyle/>
          <a:p>
            <a:fld id="{49AE70B2-8BF9-45C0-BB95-33D1B9D3A854}" type="slidenum">
              <a:rPr lang="zh-CN" altLang="en-US" smtClean="0"/>
              <a:t>‹#›</a:t>
            </a:fld>
            <a:endParaRPr lang="zh-CN" altLang="en-US"/>
          </a:p>
        </p:txBody>
      </p:sp>
      <p:sp>
        <p:nvSpPr>
          <p:cNvPr id="2" name="标题 1"/>
          <p:cNvSpPr>
            <a:spLocks noGrp="1"/>
          </p:cNvSpPr>
          <p:nvPr>
            <p:ph type="title" hasCustomPrompt="1"/>
            <p:custDataLst>
              <p:tags r:id="rId6"/>
            </p:custDataLst>
          </p:nvPr>
        </p:nvSpPr>
        <p:spPr>
          <a:xfrm>
            <a:off x="2111680" y="3069934"/>
            <a:ext cx="4920615" cy="761048"/>
          </a:xfrm>
        </p:spPr>
        <p:txBody>
          <a:bodyPr vert="horz" lIns="90170" tIns="46990" rIns="90170" bIns="46990" rtlCol="0" anchor="b" anchorCtr="0">
            <a:normAutofit/>
          </a:bodyPr>
          <a:lstStyle>
            <a:lvl1pPr marL="0" marR="0" algn="ctr" defTabSz="914400" rtl="0" eaLnBrk="1" fontAlgn="auto" latinLnBrk="0" hangingPunct="1">
              <a:lnSpc>
                <a:spcPct val="100000"/>
              </a:lnSpc>
              <a:buNone/>
              <a:defRPr kumimoji="0" lang="zh-CN" altLang="en-US" sz="4050" b="1" i="0" u="none" strike="noStrike" kern="1200" cap="none" spc="600" normalizeH="0" baseline="0" noProof="1" dirty="0">
                <a:solidFill>
                  <a:schemeClr val="tx1">
                    <a:lumMod val="85000"/>
                    <a:lumOff val="15000"/>
                  </a:schemeClr>
                </a:solidFill>
                <a:uFillTx/>
                <a:latin typeface="Arial" panose="020B0604020202020204" pitchFamily="34" charset="0"/>
                <a:ea typeface="汉仪旗黑-85S" panose="00020600040101010101" pitchFamily="18" charset="-122"/>
                <a:cs typeface="+mj-cs"/>
                <a:sym typeface="+mn-ea"/>
              </a:defRPr>
            </a:lvl1pPr>
          </a:lstStyle>
          <a:p>
            <a:pPr lvl="0"/>
            <a:r>
              <a:rPr dirty="0">
                <a:sym typeface="+mn-ea"/>
              </a:rPr>
              <a:t>单击此处编辑标题</a:t>
            </a:r>
          </a:p>
        </p:txBody>
      </p:sp>
      <p:sp>
        <p:nvSpPr>
          <p:cNvPr id="9" name="文本占位符 8"/>
          <p:cNvSpPr>
            <a:spLocks noGrp="1"/>
          </p:cNvSpPr>
          <p:nvPr>
            <p:ph type="body" sz="quarter" idx="13"/>
            <p:custDataLst>
              <p:tags r:id="rId7"/>
            </p:custDataLst>
          </p:nvPr>
        </p:nvSpPr>
        <p:spPr>
          <a:xfrm>
            <a:off x="2111680" y="4333397"/>
            <a:ext cx="4920615" cy="602623"/>
          </a:xfrm>
        </p:spPr>
        <p:txBody>
          <a:bodyPr lIns="90170" tIns="46990" rIns="90170" bIns="46990">
            <a:normAutofit/>
          </a:bodyPr>
          <a:lstStyle>
            <a:lvl1pPr marL="0" indent="0" algn="ctr">
              <a:buNone/>
              <a:defRPr sz="1500" baseline="0">
                <a:solidFill>
                  <a:schemeClr val="tx1">
                    <a:lumMod val="85000"/>
                    <a:lumOff val="15000"/>
                  </a:schemeClr>
                </a:solidFill>
                <a:latin typeface="Arial" panose="020B0604020202020204" pitchFamily="34" charset="0"/>
              </a:defRPr>
            </a:lvl1pPr>
          </a:lstStyle>
          <a:p>
            <a:pPr lvl="0"/>
            <a:r>
              <a:rPr lang="zh-CN" altLang="en-US" dirty="0"/>
              <a:t>单击此处编辑母版文本样式</a:t>
            </a: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通用">
    <p:bg>
      <p:bgPr>
        <a:solidFill>
          <a:schemeClr val="bg2"/>
        </a:solidFill>
        <a:effectLst/>
      </p:bgPr>
    </p:bg>
    <p:spTree>
      <p:nvGrpSpPr>
        <p:cNvPr id="1" name=""/>
        <p:cNvGrpSpPr/>
        <p:nvPr/>
      </p:nvGrpSpPr>
      <p:grpSpPr>
        <a:xfrm>
          <a:off x="0" y="0"/>
          <a:ext cx="0" cy="0"/>
          <a:chOff x="0" y="0"/>
          <a:chExt cx="0" cy="0"/>
        </a:xfrm>
      </p:grpSpPr>
      <p:grpSp>
        <p:nvGrpSpPr>
          <p:cNvPr id="6" name="组合 5"/>
          <p:cNvGrpSpPr/>
          <p:nvPr userDrawn="1">
            <p:custDataLst>
              <p:tags r:id="rId1"/>
            </p:custDataLst>
          </p:nvPr>
        </p:nvGrpSpPr>
        <p:grpSpPr>
          <a:xfrm>
            <a:off x="8482965" y="496808"/>
            <a:ext cx="391001" cy="321469"/>
            <a:chOff x="383382" y="4958557"/>
            <a:chExt cx="521493" cy="428627"/>
          </a:xfrm>
        </p:grpSpPr>
        <p:cxnSp>
          <p:nvCxnSpPr>
            <p:cNvPr id="15" name="直接连接符 14"/>
            <p:cNvCxnSpPr/>
            <p:nvPr userDrawn="1">
              <p:custDataLst>
                <p:tags r:id="rId7"/>
              </p:custDataLst>
            </p:nvPr>
          </p:nvCxnSpPr>
          <p:spPr>
            <a:xfrm>
              <a:off x="383382" y="4958557"/>
              <a:ext cx="521493" cy="0"/>
            </a:xfrm>
            <a:prstGeom prst="line">
              <a:avLst/>
            </a:prstGeom>
            <a:ln w="63500">
              <a:gradFill>
                <a:gsLst>
                  <a:gs pos="0">
                    <a:schemeClr val="accent1">
                      <a:lumMod val="40000"/>
                      <a:lumOff val="60000"/>
                    </a:schemeClr>
                  </a:gs>
                  <a:gs pos="57000">
                    <a:schemeClr val="accent1"/>
                  </a:gs>
                </a:gsLst>
                <a:lin ang="0" scaled="0"/>
              </a:gra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custDataLst>
                <p:tags r:id="rId8"/>
              </p:custDataLst>
            </p:nvPr>
          </p:nvCxnSpPr>
          <p:spPr>
            <a:xfrm>
              <a:off x="383382" y="5172871"/>
              <a:ext cx="521493" cy="0"/>
            </a:xfrm>
            <a:prstGeom prst="line">
              <a:avLst/>
            </a:prstGeom>
            <a:ln w="63500">
              <a:gradFill>
                <a:gsLst>
                  <a:gs pos="0">
                    <a:schemeClr val="accent1">
                      <a:lumMod val="40000"/>
                      <a:lumOff val="60000"/>
                    </a:schemeClr>
                  </a:gs>
                  <a:gs pos="57000">
                    <a:schemeClr val="accent1"/>
                  </a:gs>
                </a:gsLst>
                <a:lin ang="0" scaled="0"/>
              </a:gra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userDrawn="1">
              <p:custDataLst>
                <p:tags r:id="rId9"/>
              </p:custDataLst>
            </p:nvPr>
          </p:nvCxnSpPr>
          <p:spPr>
            <a:xfrm>
              <a:off x="383382" y="5387184"/>
              <a:ext cx="521493" cy="0"/>
            </a:xfrm>
            <a:prstGeom prst="line">
              <a:avLst/>
            </a:prstGeom>
            <a:ln w="63500">
              <a:gradFill>
                <a:gsLst>
                  <a:gs pos="0">
                    <a:schemeClr val="accent1">
                      <a:lumMod val="40000"/>
                      <a:lumOff val="60000"/>
                    </a:schemeClr>
                  </a:gs>
                  <a:gs pos="57000">
                    <a:schemeClr val="accent1"/>
                  </a:gs>
                </a:gsLst>
                <a:lin ang="0" scaled="0"/>
              </a:gradFill>
            </a:ln>
          </p:spPr>
          <p:style>
            <a:lnRef idx="1">
              <a:schemeClr val="accent1"/>
            </a:lnRef>
            <a:fillRef idx="0">
              <a:schemeClr val="accent1"/>
            </a:fillRef>
            <a:effectRef idx="0">
              <a:schemeClr val="accent1"/>
            </a:effectRef>
            <a:fontRef idx="minor">
              <a:schemeClr val="tx1"/>
            </a:fontRef>
          </p:style>
        </p:cxnSp>
      </p:grpSp>
      <p:sp>
        <p:nvSpPr>
          <p:cNvPr id="18" name="任意多边形: 形状 17"/>
          <p:cNvSpPr/>
          <p:nvPr userDrawn="1">
            <p:custDataLst>
              <p:tags r:id="rId2"/>
            </p:custDataLst>
          </p:nvPr>
        </p:nvSpPr>
        <p:spPr>
          <a:xfrm rot="10800000">
            <a:off x="118110" y="6153785"/>
            <a:ext cx="1082993" cy="704215"/>
          </a:xfrm>
          <a:custGeom>
            <a:avLst/>
            <a:gdLst>
              <a:gd name="connsiteX0" fmla="*/ 0 w 4498061"/>
              <a:gd name="connsiteY0" fmla="*/ 0 h 2192408"/>
              <a:gd name="connsiteX1" fmla="*/ 4498061 w 4498061"/>
              <a:gd name="connsiteY1" fmla="*/ 0 h 2192408"/>
              <a:gd name="connsiteX2" fmla="*/ 4489445 w 4498061"/>
              <a:gd name="connsiteY2" fmla="*/ 170624 h 2192408"/>
              <a:gd name="connsiteX3" fmla="*/ 2249030 w 4498061"/>
              <a:gd name="connsiteY3" fmla="*/ 2192408 h 2192408"/>
              <a:gd name="connsiteX4" fmla="*/ 8615 w 4498061"/>
              <a:gd name="connsiteY4" fmla="*/ 170624 h 21924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8061" h="2192408">
                <a:moveTo>
                  <a:pt x="0" y="0"/>
                </a:moveTo>
                <a:lnTo>
                  <a:pt x="4498061" y="0"/>
                </a:lnTo>
                <a:lnTo>
                  <a:pt x="4489445" y="170624"/>
                </a:lnTo>
                <a:cubicBezTo>
                  <a:pt x="4374118" y="1306230"/>
                  <a:pt x="3415063" y="2192408"/>
                  <a:pt x="2249030" y="2192408"/>
                </a:cubicBezTo>
                <a:cubicBezTo>
                  <a:pt x="1082998" y="2192408"/>
                  <a:pt x="123943" y="1306230"/>
                  <a:pt x="8615" y="170624"/>
                </a:cubicBezTo>
                <a:close/>
              </a:path>
            </a:pathLst>
          </a:custGeom>
          <a:solidFill>
            <a:schemeClr val="accent6">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p>
        </p:txBody>
      </p:sp>
      <p:sp>
        <p:nvSpPr>
          <p:cNvPr id="2" name="标题 1"/>
          <p:cNvSpPr>
            <a:spLocks noGrp="1"/>
          </p:cNvSpPr>
          <p:nvPr>
            <p:ph type="title"/>
            <p:custDataLst>
              <p:tags r:id="rId3"/>
            </p:custDataLst>
          </p:nvPr>
        </p:nvSpPr>
        <p:spPr>
          <a:xfrm>
            <a:off x="502411" y="498476"/>
            <a:ext cx="8139178" cy="331473"/>
          </a:xfrm>
        </p:spPr>
        <p:txBody>
          <a:bodyPr>
            <a:normAutofit/>
          </a:bodyPr>
          <a:lstStyle>
            <a:lvl1pPr>
              <a:defRPr baseline="0">
                <a:solidFill>
                  <a:schemeClr val="tx1">
                    <a:lumMod val="85000"/>
                    <a:lumOff val="15000"/>
                  </a:schemeClr>
                </a:solidFill>
                <a:latin typeface="Arial" panose="020B0604020202020204" pitchFamily="34" charset="0"/>
                <a:ea typeface="微软雅黑" panose="020B0503020204020204" charset="-122"/>
              </a:defRPr>
            </a:lvl1pPr>
          </a:lstStyle>
          <a:p>
            <a:r>
              <a:rPr lang="zh-CN" altLang="en-US" dirty="0"/>
              <a:t>单击此处编辑母版标题样式</a:t>
            </a:r>
          </a:p>
        </p:txBody>
      </p:sp>
      <p:sp>
        <p:nvSpPr>
          <p:cNvPr id="3" name="日期占位符 2"/>
          <p:cNvSpPr>
            <a:spLocks noGrp="1"/>
          </p:cNvSpPr>
          <p:nvPr>
            <p:ph type="dt" sz="half" idx="10"/>
            <p:custDataLst>
              <p:tags r:id="rId4"/>
            </p:custDataLst>
          </p:nvPr>
        </p:nvSpPr>
        <p:spPr>
          <a:xfrm>
            <a:off x="659807" y="6389433"/>
            <a:ext cx="2025000" cy="237600"/>
          </a:xfrm>
        </p:spPr>
        <p:txBody>
          <a:bodyPr/>
          <a:lstStyle/>
          <a:p>
            <a:fld id="{760FBDFE-C587-4B4C-A407-44438C67B59E}" type="datetimeFigureOut">
              <a:rPr lang="zh-CN" altLang="en-US" smtClean="0"/>
              <a:t>2021/10/21</a:t>
            </a:fld>
            <a:endParaRPr lang="zh-CN" altLang="en-US"/>
          </a:p>
        </p:txBody>
      </p:sp>
      <p:sp>
        <p:nvSpPr>
          <p:cNvPr id="4" name="页脚占位符 3"/>
          <p:cNvSpPr>
            <a:spLocks noGrp="1"/>
          </p:cNvSpPr>
          <p:nvPr>
            <p:ph type="ftr" sz="quarter" idx="11"/>
            <p:custDataLst>
              <p:tags r:id="rId5"/>
            </p:custDataLst>
          </p:nvPr>
        </p:nvSpPr>
        <p:spPr>
          <a:xfrm>
            <a:off x="3087000" y="6389433"/>
            <a:ext cx="2970000" cy="237600"/>
          </a:xfrm>
        </p:spPr>
        <p:txBody>
          <a:bodyPr/>
          <a:lstStyle/>
          <a:p>
            <a:endParaRPr lang="zh-CN" altLang="en-US" dirty="0"/>
          </a:p>
        </p:txBody>
      </p:sp>
      <p:sp>
        <p:nvSpPr>
          <p:cNvPr id="5" name="灯片编号占位符 4"/>
          <p:cNvSpPr>
            <a:spLocks noGrp="1"/>
          </p:cNvSpPr>
          <p:nvPr>
            <p:ph type="sldNum" sz="quarter" idx="12"/>
            <p:custDataLst>
              <p:tags r:id="rId6"/>
            </p:custDataLst>
          </p:nvPr>
        </p:nvSpPr>
        <p:spPr>
          <a:xfrm>
            <a:off x="6457950" y="6389433"/>
            <a:ext cx="2025000" cy="237600"/>
          </a:xfrm>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相框">
    <p:bg>
      <p:bgPr>
        <a:solidFill>
          <a:schemeClr val="tx2"/>
        </a:solidFill>
        <a:effectLst/>
      </p:bgPr>
    </p:bg>
    <p:spTree>
      <p:nvGrpSpPr>
        <p:cNvPr id="1" name=""/>
        <p:cNvGrpSpPr/>
        <p:nvPr/>
      </p:nvGrpSpPr>
      <p:grpSpPr>
        <a:xfrm>
          <a:off x="0" y="0"/>
          <a:ext cx="0" cy="0"/>
          <a:chOff x="0" y="0"/>
          <a:chExt cx="0" cy="0"/>
        </a:xfrm>
      </p:grpSpPr>
      <p:sp>
        <p:nvSpPr>
          <p:cNvPr id="8" name="矩形 7"/>
          <p:cNvSpPr/>
          <p:nvPr userDrawn="1">
            <p:custDataLst>
              <p:tags r:id="rId1"/>
            </p:custDataLst>
          </p:nvPr>
        </p:nvSpPr>
        <p:spPr>
          <a:xfrm>
            <a:off x="219551" y="304165"/>
            <a:ext cx="8704898" cy="624967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p>
        </p:txBody>
      </p:sp>
      <p:grpSp>
        <p:nvGrpSpPr>
          <p:cNvPr id="22" name="组合 21"/>
          <p:cNvGrpSpPr/>
          <p:nvPr userDrawn="1">
            <p:custDataLst>
              <p:tags r:id="rId2"/>
            </p:custDataLst>
          </p:nvPr>
        </p:nvGrpSpPr>
        <p:grpSpPr>
          <a:xfrm>
            <a:off x="8555355" y="489823"/>
            <a:ext cx="284321" cy="233839"/>
            <a:chOff x="383382" y="4958557"/>
            <a:chExt cx="521493" cy="428627"/>
          </a:xfrm>
        </p:grpSpPr>
        <p:cxnSp>
          <p:nvCxnSpPr>
            <p:cNvPr id="24" name="直接连接符 23"/>
            <p:cNvCxnSpPr/>
            <p:nvPr userDrawn="1">
              <p:custDataLst>
                <p:tags r:id="rId9"/>
              </p:custDataLst>
            </p:nvPr>
          </p:nvCxnSpPr>
          <p:spPr>
            <a:xfrm>
              <a:off x="383382" y="4958557"/>
              <a:ext cx="521493" cy="0"/>
            </a:xfrm>
            <a:prstGeom prst="line">
              <a:avLst/>
            </a:prstGeom>
            <a:ln w="63500">
              <a:gradFill>
                <a:gsLst>
                  <a:gs pos="0">
                    <a:schemeClr val="accent1">
                      <a:lumMod val="40000"/>
                      <a:lumOff val="60000"/>
                    </a:schemeClr>
                  </a:gs>
                  <a:gs pos="57000">
                    <a:schemeClr val="accent1"/>
                  </a:gs>
                </a:gsLst>
                <a:lin ang="0" scaled="0"/>
              </a:gra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userDrawn="1">
              <p:custDataLst>
                <p:tags r:id="rId10"/>
              </p:custDataLst>
            </p:nvPr>
          </p:nvCxnSpPr>
          <p:spPr>
            <a:xfrm>
              <a:off x="383382" y="5172871"/>
              <a:ext cx="521493" cy="0"/>
            </a:xfrm>
            <a:prstGeom prst="line">
              <a:avLst/>
            </a:prstGeom>
            <a:ln w="63500">
              <a:gradFill>
                <a:gsLst>
                  <a:gs pos="0">
                    <a:schemeClr val="accent1">
                      <a:lumMod val="40000"/>
                      <a:lumOff val="60000"/>
                    </a:schemeClr>
                  </a:gs>
                  <a:gs pos="57000">
                    <a:schemeClr val="accent1"/>
                  </a:gs>
                </a:gsLst>
                <a:lin ang="0" scaled="0"/>
              </a:gra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userDrawn="1">
              <p:custDataLst>
                <p:tags r:id="rId11"/>
              </p:custDataLst>
            </p:nvPr>
          </p:nvCxnSpPr>
          <p:spPr>
            <a:xfrm>
              <a:off x="383382" y="5387184"/>
              <a:ext cx="521493" cy="0"/>
            </a:xfrm>
            <a:prstGeom prst="line">
              <a:avLst/>
            </a:prstGeom>
            <a:ln w="63500">
              <a:gradFill>
                <a:gsLst>
                  <a:gs pos="0">
                    <a:schemeClr val="accent1">
                      <a:lumMod val="40000"/>
                      <a:lumOff val="60000"/>
                    </a:schemeClr>
                  </a:gs>
                  <a:gs pos="57000">
                    <a:schemeClr val="accent1"/>
                  </a:gs>
                </a:gsLst>
                <a:lin ang="0" scaled="0"/>
              </a:gradFill>
            </a:ln>
          </p:spPr>
          <p:style>
            <a:lnRef idx="1">
              <a:schemeClr val="accent1"/>
            </a:lnRef>
            <a:fillRef idx="0">
              <a:schemeClr val="accent1"/>
            </a:fillRef>
            <a:effectRef idx="0">
              <a:schemeClr val="accent1"/>
            </a:effectRef>
            <a:fontRef idx="minor">
              <a:schemeClr val="tx1"/>
            </a:fontRef>
          </p:style>
        </p:cxnSp>
      </p:grpSp>
      <p:sp>
        <p:nvSpPr>
          <p:cNvPr id="23" name="任意多边形: 形状 22"/>
          <p:cNvSpPr/>
          <p:nvPr userDrawn="1">
            <p:custDataLst>
              <p:tags r:id="rId3"/>
            </p:custDataLst>
          </p:nvPr>
        </p:nvSpPr>
        <p:spPr>
          <a:xfrm rot="10800000">
            <a:off x="298609" y="5937647"/>
            <a:ext cx="1082993" cy="528161"/>
          </a:xfrm>
          <a:custGeom>
            <a:avLst/>
            <a:gdLst>
              <a:gd name="connsiteX0" fmla="*/ 0 w 4498061"/>
              <a:gd name="connsiteY0" fmla="*/ 0 h 2192408"/>
              <a:gd name="connsiteX1" fmla="*/ 4498061 w 4498061"/>
              <a:gd name="connsiteY1" fmla="*/ 0 h 2192408"/>
              <a:gd name="connsiteX2" fmla="*/ 4489445 w 4498061"/>
              <a:gd name="connsiteY2" fmla="*/ 170624 h 2192408"/>
              <a:gd name="connsiteX3" fmla="*/ 2249030 w 4498061"/>
              <a:gd name="connsiteY3" fmla="*/ 2192408 h 2192408"/>
              <a:gd name="connsiteX4" fmla="*/ 8615 w 4498061"/>
              <a:gd name="connsiteY4" fmla="*/ 170624 h 21924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8061" h="2192408">
                <a:moveTo>
                  <a:pt x="0" y="0"/>
                </a:moveTo>
                <a:lnTo>
                  <a:pt x="4498061" y="0"/>
                </a:lnTo>
                <a:lnTo>
                  <a:pt x="4489445" y="170624"/>
                </a:lnTo>
                <a:cubicBezTo>
                  <a:pt x="4374118" y="1306230"/>
                  <a:pt x="3415063" y="2192408"/>
                  <a:pt x="2249030" y="2192408"/>
                </a:cubicBezTo>
                <a:cubicBezTo>
                  <a:pt x="1082998" y="2192408"/>
                  <a:pt x="123943" y="1306230"/>
                  <a:pt x="8615" y="170624"/>
                </a:cubicBezTo>
                <a:close/>
              </a:path>
            </a:pathLst>
          </a:custGeom>
          <a:solidFill>
            <a:schemeClr val="accent6">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p>
        </p:txBody>
      </p:sp>
      <p:sp>
        <p:nvSpPr>
          <p:cNvPr id="2" name="标题 1"/>
          <p:cNvSpPr>
            <a:spLocks noGrp="1"/>
          </p:cNvSpPr>
          <p:nvPr userDrawn="1">
            <p:ph type="title" hasCustomPrompt="1"/>
            <p:custDataLst>
              <p:tags r:id="rId4"/>
            </p:custDataLst>
          </p:nvPr>
        </p:nvSpPr>
        <p:spPr>
          <a:xfrm>
            <a:off x="961200" y="1339650"/>
            <a:ext cx="7219800" cy="542700"/>
          </a:xfrm>
        </p:spPr>
        <p:txBody>
          <a:bodyPr anchor="ctr">
            <a:normAutofit/>
          </a:bodyPr>
          <a:lstStyle>
            <a:lvl1pPr>
              <a:defRPr sz="2400" baseline="0">
                <a:solidFill>
                  <a:schemeClr val="tx1">
                    <a:lumMod val="85000"/>
                    <a:lumOff val="15000"/>
                  </a:schemeClr>
                </a:solidFill>
                <a:latin typeface="Arial" panose="020B0604020202020204" pitchFamily="34" charset="0"/>
                <a:ea typeface="微软雅黑" panose="020B0503020204020204" charset="-122"/>
              </a:defRPr>
            </a:lvl1pPr>
          </a:lstStyle>
          <a:p>
            <a:r>
              <a:rPr lang="zh-CN" altLang="en-US" dirty="0"/>
              <a:t>单击此处编辑标题</a:t>
            </a:r>
          </a:p>
        </p:txBody>
      </p:sp>
      <p:sp>
        <p:nvSpPr>
          <p:cNvPr id="7" name="内容占位符 6"/>
          <p:cNvSpPr>
            <a:spLocks noGrp="1"/>
          </p:cNvSpPr>
          <p:nvPr userDrawn="1">
            <p:ph sz="quarter" idx="13"/>
            <p:custDataLst>
              <p:tags r:id="rId5"/>
            </p:custDataLst>
          </p:nvPr>
        </p:nvSpPr>
        <p:spPr>
          <a:xfrm>
            <a:off x="960835" y="2594250"/>
            <a:ext cx="7219950" cy="2583900"/>
          </a:xfrm>
        </p:spPr>
        <p:txBody>
          <a:bodyPr>
            <a:normAutofit/>
          </a:bodyPr>
          <a:lstStyle>
            <a:lvl1pPr>
              <a:defRPr baseline="0">
                <a:solidFill>
                  <a:schemeClr val="tx1">
                    <a:lumMod val="85000"/>
                    <a:lumOff val="15000"/>
                  </a:schemeClr>
                </a:solidFill>
                <a:latin typeface="Arial" panose="020B0604020202020204" pitchFamily="34" charset="0"/>
                <a:ea typeface="微软雅黑" panose="020B0503020204020204" charset="-122"/>
              </a:defRPr>
            </a:lvl1pPr>
            <a:lvl2pPr>
              <a:defRPr baseline="0">
                <a:solidFill>
                  <a:schemeClr val="tx1">
                    <a:lumMod val="85000"/>
                    <a:lumOff val="15000"/>
                  </a:schemeClr>
                </a:solidFill>
                <a:latin typeface="Arial" panose="020B0604020202020204" pitchFamily="34" charset="0"/>
                <a:ea typeface="微软雅黑" panose="020B0503020204020204" charset="-122"/>
              </a:defRPr>
            </a:lvl2pPr>
            <a:lvl3pPr>
              <a:defRPr baseline="0">
                <a:solidFill>
                  <a:schemeClr val="tx1">
                    <a:lumMod val="85000"/>
                    <a:lumOff val="15000"/>
                  </a:schemeClr>
                </a:solidFill>
                <a:latin typeface="Arial" panose="020B0604020202020204" pitchFamily="34" charset="0"/>
                <a:ea typeface="微软雅黑" panose="020B0503020204020204" charset="-122"/>
              </a:defRPr>
            </a:lvl3pPr>
            <a:lvl4pPr>
              <a:defRPr baseline="0">
                <a:solidFill>
                  <a:schemeClr val="tx1">
                    <a:lumMod val="85000"/>
                    <a:lumOff val="15000"/>
                  </a:schemeClr>
                </a:solidFill>
                <a:latin typeface="Arial" panose="020B0604020202020204" pitchFamily="34" charset="0"/>
                <a:ea typeface="微软雅黑" panose="020B0503020204020204" charset="-122"/>
              </a:defRPr>
            </a:lvl4pPr>
            <a:lvl5pPr>
              <a:defRPr baseline="0">
                <a:solidFill>
                  <a:schemeClr val="tx1">
                    <a:lumMod val="85000"/>
                    <a:lumOff val="15000"/>
                  </a:schemeClr>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3" name="日期占位符 2"/>
          <p:cNvSpPr>
            <a:spLocks noGrp="1"/>
          </p:cNvSpPr>
          <p:nvPr userDrawn="1">
            <p:ph type="dt" sz="half" idx="10"/>
            <p:custDataLst>
              <p:tags r:id="rId6"/>
            </p:custDataLst>
          </p:nvPr>
        </p:nvSpPr>
        <p:spPr>
          <a:xfrm>
            <a:off x="659807" y="6389433"/>
            <a:ext cx="2025000" cy="237600"/>
          </a:xfrm>
        </p:spPr>
        <p:txBody>
          <a:bodyPr/>
          <a:lstStyle/>
          <a:p>
            <a:fld id="{760FBDFE-C587-4B4C-A407-44438C67B59E}" type="datetimeFigureOut">
              <a:rPr lang="zh-CN" altLang="en-US" smtClean="0"/>
              <a:t>2021/10/21</a:t>
            </a:fld>
            <a:endParaRPr lang="zh-CN" altLang="en-US"/>
          </a:p>
        </p:txBody>
      </p:sp>
      <p:sp>
        <p:nvSpPr>
          <p:cNvPr id="4" name="页脚占位符 3"/>
          <p:cNvSpPr>
            <a:spLocks noGrp="1"/>
          </p:cNvSpPr>
          <p:nvPr userDrawn="1">
            <p:ph type="ftr" sz="quarter" idx="11"/>
            <p:custDataLst>
              <p:tags r:id="rId7"/>
            </p:custDataLst>
          </p:nvPr>
        </p:nvSpPr>
        <p:spPr>
          <a:xfrm>
            <a:off x="3087000" y="6389433"/>
            <a:ext cx="2970000" cy="237600"/>
          </a:xfrm>
        </p:spPr>
        <p:txBody>
          <a:bodyPr/>
          <a:lstStyle/>
          <a:p>
            <a:endParaRPr lang="zh-CN" altLang="en-US" dirty="0"/>
          </a:p>
        </p:txBody>
      </p:sp>
      <p:sp>
        <p:nvSpPr>
          <p:cNvPr id="5" name="灯片编号占位符 4"/>
          <p:cNvSpPr>
            <a:spLocks noGrp="1"/>
          </p:cNvSpPr>
          <p:nvPr userDrawn="1">
            <p:ph type="sldNum" sz="quarter" idx="12"/>
            <p:custDataLst>
              <p:tags r:id="rId8"/>
            </p:custDataLst>
          </p:nvPr>
        </p:nvSpPr>
        <p:spPr>
          <a:xfrm>
            <a:off x="6457950" y="6389433"/>
            <a:ext cx="2025000" cy="237600"/>
          </a:xfrm>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左右">
    <p:bg>
      <p:bgPr>
        <a:solidFill>
          <a:schemeClr val="bg2"/>
        </a:solidFill>
        <a:effectLst/>
      </p:bgPr>
    </p:bg>
    <p:spTree>
      <p:nvGrpSpPr>
        <p:cNvPr id="1" name=""/>
        <p:cNvGrpSpPr/>
        <p:nvPr/>
      </p:nvGrpSpPr>
      <p:grpSpPr>
        <a:xfrm>
          <a:off x="0" y="0"/>
          <a:ext cx="0" cy="0"/>
          <a:chOff x="0" y="0"/>
          <a:chExt cx="0" cy="0"/>
        </a:xfrm>
      </p:grpSpPr>
      <p:sp>
        <p:nvSpPr>
          <p:cNvPr id="8" name="矩形 7"/>
          <p:cNvSpPr/>
          <p:nvPr userDrawn="1">
            <p:custDataLst>
              <p:tags r:id="rId1"/>
            </p:custDataLst>
          </p:nvPr>
        </p:nvSpPr>
        <p:spPr>
          <a:xfrm>
            <a:off x="0" y="0"/>
            <a:ext cx="3617595" cy="6866255"/>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sz="100" dirty="0">
              <a:sym typeface="+mn-ea"/>
            </a:endParaRPr>
          </a:p>
        </p:txBody>
      </p:sp>
      <p:grpSp>
        <p:nvGrpSpPr>
          <p:cNvPr id="24" name="组合 23"/>
          <p:cNvGrpSpPr/>
          <p:nvPr userDrawn="1">
            <p:custDataLst>
              <p:tags r:id="rId2"/>
            </p:custDataLst>
          </p:nvPr>
        </p:nvGrpSpPr>
        <p:grpSpPr>
          <a:xfrm>
            <a:off x="8482965" y="496808"/>
            <a:ext cx="391001" cy="321469"/>
            <a:chOff x="383382" y="4958557"/>
            <a:chExt cx="521493" cy="428627"/>
          </a:xfrm>
        </p:grpSpPr>
        <p:cxnSp>
          <p:nvCxnSpPr>
            <p:cNvPr id="26" name="直接连接符 25"/>
            <p:cNvCxnSpPr/>
            <p:nvPr userDrawn="1">
              <p:custDataLst>
                <p:tags r:id="rId10"/>
              </p:custDataLst>
            </p:nvPr>
          </p:nvCxnSpPr>
          <p:spPr>
            <a:xfrm>
              <a:off x="383382" y="4958557"/>
              <a:ext cx="521493" cy="0"/>
            </a:xfrm>
            <a:prstGeom prst="line">
              <a:avLst/>
            </a:prstGeom>
            <a:ln w="63500">
              <a:gradFill>
                <a:gsLst>
                  <a:gs pos="0">
                    <a:schemeClr val="accent1">
                      <a:lumMod val="40000"/>
                      <a:lumOff val="60000"/>
                    </a:schemeClr>
                  </a:gs>
                  <a:gs pos="57000">
                    <a:schemeClr val="accent1"/>
                  </a:gs>
                </a:gsLst>
                <a:lin ang="0" scaled="0"/>
              </a:gra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userDrawn="1">
              <p:custDataLst>
                <p:tags r:id="rId11"/>
              </p:custDataLst>
            </p:nvPr>
          </p:nvCxnSpPr>
          <p:spPr>
            <a:xfrm>
              <a:off x="383382" y="5172871"/>
              <a:ext cx="521493" cy="0"/>
            </a:xfrm>
            <a:prstGeom prst="line">
              <a:avLst/>
            </a:prstGeom>
            <a:ln w="63500">
              <a:gradFill>
                <a:gsLst>
                  <a:gs pos="0">
                    <a:schemeClr val="accent1">
                      <a:lumMod val="40000"/>
                      <a:lumOff val="60000"/>
                    </a:schemeClr>
                  </a:gs>
                  <a:gs pos="57000">
                    <a:schemeClr val="accent1"/>
                  </a:gs>
                </a:gsLst>
                <a:lin ang="0" scaled="0"/>
              </a:gra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userDrawn="1">
              <p:custDataLst>
                <p:tags r:id="rId12"/>
              </p:custDataLst>
            </p:nvPr>
          </p:nvCxnSpPr>
          <p:spPr>
            <a:xfrm>
              <a:off x="383382" y="5387184"/>
              <a:ext cx="521493" cy="0"/>
            </a:xfrm>
            <a:prstGeom prst="line">
              <a:avLst/>
            </a:prstGeom>
            <a:ln w="63500">
              <a:gradFill>
                <a:gsLst>
                  <a:gs pos="0">
                    <a:schemeClr val="accent1">
                      <a:lumMod val="40000"/>
                      <a:lumOff val="60000"/>
                    </a:schemeClr>
                  </a:gs>
                  <a:gs pos="57000">
                    <a:schemeClr val="accent1"/>
                  </a:gs>
                </a:gsLst>
                <a:lin ang="0" scaled="0"/>
              </a:gradFill>
            </a:ln>
          </p:spPr>
          <p:style>
            <a:lnRef idx="1">
              <a:schemeClr val="accent1"/>
            </a:lnRef>
            <a:fillRef idx="0">
              <a:schemeClr val="accent1"/>
            </a:fillRef>
            <a:effectRef idx="0">
              <a:schemeClr val="accent1"/>
            </a:effectRef>
            <a:fontRef idx="minor">
              <a:schemeClr val="tx1"/>
            </a:fontRef>
          </p:style>
        </p:cxnSp>
      </p:grpSp>
      <p:sp>
        <p:nvSpPr>
          <p:cNvPr id="25" name="任意多边形: 形状 24"/>
          <p:cNvSpPr/>
          <p:nvPr userDrawn="1">
            <p:custDataLst>
              <p:tags r:id="rId3"/>
            </p:custDataLst>
          </p:nvPr>
        </p:nvSpPr>
        <p:spPr>
          <a:xfrm rot="10800000">
            <a:off x="118110" y="6153785"/>
            <a:ext cx="1082993" cy="704215"/>
          </a:xfrm>
          <a:custGeom>
            <a:avLst/>
            <a:gdLst>
              <a:gd name="connsiteX0" fmla="*/ 0 w 4498061"/>
              <a:gd name="connsiteY0" fmla="*/ 0 h 2192408"/>
              <a:gd name="connsiteX1" fmla="*/ 4498061 w 4498061"/>
              <a:gd name="connsiteY1" fmla="*/ 0 h 2192408"/>
              <a:gd name="connsiteX2" fmla="*/ 4489445 w 4498061"/>
              <a:gd name="connsiteY2" fmla="*/ 170624 h 2192408"/>
              <a:gd name="connsiteX3" fmla="*/ 2249030 w 4498061"/>
              <a:gd name="connsiteY3" fmla="*/ 2192408 h 2192408"/>
              <a:gd name="connsiteX4" fmla="*/ 8615 w 4498061"/>
              <a:gd name="connsiteY4" fmla="*/ 170624 h 21924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8061" h="2192408">
                <a:moveTo>
                  <a:pt x="0" y="0"/>
                </a:moveTo>
                <a:lnTo>
                  <a:pt x="4498061" y="0"/>
                </a:lnTo>
                <a:lnTo>
                  <a:pt x="4489445" y="170624"/>
                </a:lnTo>
                <a:cubicBezTo>
                  <a:pt x="4374118" y="1306230"/>
                  <a:pt x="3415063" y="2192408"/>
                  <a:pt x="2249030" y="2192408"/>
                </a:cubicBezTo>
                <a:cubicBezTo>
                  <a:pt x="1082998" y="2192408"/>
                  <a:pt x="123943" y="1306230"/>
                  <a:pt x="8615" y="170624"/>
                </a:cubicBezTo>
                <a:close/>
              </a:path>
            </a:pathLst>
          </a:custGeom>
          <a:solidFill>
            <a:schemeClr val="accent6">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p>
        </p:txBody>
      </p:sp>
      <p:sp>
        <p:nvSpPr>
          <p:cNvPr id="2" name="标题 1"/>
          <p:cNvSpPr>
            <a:spLocks noGrp="1"/>
          </p:cNvSpPr>
          <p:nvPr userDrawn="1">
            <p:ph type="title" hasCustomPrompt="1"/>
            <p:custDataLst>
              <p:tags r:id="rId4"/>
            </p:custDataLst>
          </p:nvPr>
        </p:nvSpPr>
        <p:spPr>
          <a:xfrm>
            <a:off x="437400" y="880650"/>
            <a:ext cx="2970000" cy="661500"/>
          </a:xfrm>
        </p:spPr>
        <p:txBody>
          <a:bodyPr anchor="ctr">
            <a:normAutofit/>
          </a:bodyPr>
          <a:lstStyle>
            <a:lvl1pPr>
              <a:defRPr sz="2700" baseline="0">
                <a:solidFill>
                  <a:schemeClr val="tx1">
                    <a:lumMod val="85000"/>
                    <a:lumOff val="15000"/>
                  </a:schemeClr>
                </a:solidFill>
                <a:latin typeface="Arial" panose="020B0604020202020204" pitchFamily="34" charset="0"/>
                <a:ea typeface="微软雅黑" panose="020B0503020204020204" charset="-122"/>
              </a:defRPr>
            </a:lvl1pPr>
          </a:lstStyle>
          <a:p>
            <a:r>
              <a:rPr lang="zh-CN" altLang="en-US" dirty="0"/>
              <a:t>单击编辑标题</a:t>
            </a:r>
          </a:p>
        </p:txBody>
      </p:sp>
      <p:sp>
        <p:nvSpPr>
          <p:cNvPr id="3" name="日期占位符 2"/>
          <p:cNvSpPr>
            <a:spLocks noGrp="1"/>
          </p:cNvSpPr>
          <p:nvPr userDrawn="1">
            <p:ph type="dt" sz="half" idx="10"/>
            <p:custDataLst>
              <p:tags r:id="rId5"/>
            </p:custDataLst>
          </p:nvPr>
        </p:nvSpPr>
        <p:spPr>
          <a:xfrm>
            <a:off x="659807" y="6389433"/>
            <a:ext cx="2025000" cy="237600"/>
          </a:xfrm>
        </p:spPr>
        <p:txBody>
          <a:bodyPr/>
          <a:lstStyle/>
          <a:p>
            <a:fld id="{760FBDFE-C587-4B4C-A407-44438C67B59E}" type="datetimeFigureOut">
              <a:rPr lang="zh-CN" altLang="en-US" smtClean="0"/>
              <a:t>2021/10/21</a:t>
            </a:fld>
            <a:endParaRPr lang="zh-CN" altLang="en-US"/>
          </a:p>
        </p:txBody>
      </p:sp>
      <p:sp>
        <p:nvSpPr>
          <p:cNvPr id="4" name="页脚占位符 3"/>
          <p:cNvSpPr>
            <a:spLocks noGrp="1"/>
          </p:cNvSpPr>
          <p:nvPr userDrawn="1">
            <p:ph type="ftr" sz="quarter" idx="11"/>
            <p:custDataLst>
              <p:tags r:id="rId6"/>
            </p:custDataLst>
          </p:nvPr>
        </p:nvSpPr>
        <p:spPr>
          <a:xfrm>
            <a:off x="3087000" y="6389433"/>
            <a:ext cx="2970000" cy="237600"/>
          </a:xfrm>
        </p:spPr>
        <p:txBody>
          <a:bodyPr/>
          <a:lstStyle/>
          <a:p>
            <a:endParaRPr lang="zh-CN" altLang="en-US" dirty="0"/>
          </a:p>
        </p:txBody>
      </p:sp>
      <p:sp>
        <p:nvSpPr>
          <p:cNvPr id="5" name="灯片编号占位符 4"/>
          <p:cNvSpPr>
            <a:spLocks noGrp="1"/>
          </p:cNvSpPr>
          <p:nvPr userDrawn="1">
            <p:ph type="sldNum" sz="quarter" idx="12"/>
            <p:custDataLst>
              <p:tags r:id="rId7"/>
            </p:custDataLst>
          </p:nvPr>
        </p:nvSpPr>
        <p:spPr>
          <a:xfrm>
            <a:off x="6457950" y="6389433"/>
            <a:ext cx="2025000" cy="237600"/>
          </a:xfrm>
        </p:spPr>
        <p:txBody>
          <a:bodyPr/>
          <a:lstStyle/>
          <a:p>
            <a:fld id="{49AE70B2-8BF9-45C0-BB95-33D1B9D3A854}" type="slidenum">
              <a:rPr lang="zh-CN" altLang="en-US" smtClean="0"/>
              <a:t>‹#›</a:t>
            </a:fld>
            <a:endParaRPr lang="zh-CN" altLang="en-US" dirty="0"/>
          </a:p>
        </p:txBody>
      </p:sp>
      <p:sp>
        <p:nvSpPr>
          <p:cNvPr id="7" name="文本占位符 6"/>
          <p:cNvSpPr>
            <a:spLocks noGrp="1"/>
          </p:cNvSpPr>
          <p:nvPr userDrawn="1">
            <p:ph type="body" sz="quarter" idx="13"/>
            <p:custDataLst>
              <p:tags r:id="rId8"/>
            </p:custDataLst>
          </p:nvPr>
        </p:nvSpPr>
        <p:spPr>
          <a:xfrm>
            <a:off x="440100" y="2275650"/>
            <a:ext cx="2967300" cy="3069900"/>
          </a:xfrm>
        </p:spPr>
        <p:txBody>
          <a:bodyPr>
            <a:normAutofit/>
          </a:bodyPr>
          <a:lstStyle>
            <a:lvl1pPr>
              <a:defRPr baseline="0">
                <a:solidFill>
                  <a:schemeClr val="tx1">
                    <a:lumMod val="85000"/>
                    <a:lumOff val="15000"/>
                  </a:schemeClr>
                </a:solidFill>
                <a:latin typeface="Arial" panose="020B0604020202020204" pitchFamily="34" charset="0"/>
                <a:ea typeface="微软雅黑" panose="020B0503020204020204" charset="-122"/>
              </a:defRPr>
            </a:lvl1pPr>
            <a:lvl2pPr>
              <a:defRPr baseline="0">
                <a:solidFill>
                  <a:schemeClr val="tx1">
                    <a:lumMod val="85000"/>
                    <a:lumOff val="15000"/>
                  </a:schemeClr>
                </a:solidFill>
                <a:latin typeface="Arial" panose="020B0604020202020204" pitchFamily="34" charset="0"/>
                <a:ea typeface="微软雅黑" panose="020B0503020204020204" charset="-122"/>
              </a:defRPr>
            </a:lvl2pPr>
            <a:lvl3pPr>
              <a:defRPr baseline="0">
                <a:solidFill>
                  <a:schemeClr val="tx1">
                    <a:lumMod val="85000"/>
                    <a:lumOff val="15000"/>
                  </a:schemeClr>
                </a:solidFill>
                <a:latin typeface="Arial" panose="020B0604020202020204" pitchFamily="34" charset="0"/>
                <a:ea typeface="微软雅黑" panose="020B0503020204020204" charset="-122"/>
              </a:defRPr>
            </a:lvl3pPr>
            <a:lvl4pPr>
              <a:defRPr baseline="0">
                <a:solidFill>
                  <a:schemeClr val="tx1">
                    <a:lumMod val="85000"/>
                    <a:lumOff val="15000"/>
                  </a:schemeClr>
                </a:solidFill>
                <a:latin typeface="Arial" panose="020B0604020202020204" pitchFamily="34" charset="0"/>
                <a:ea typeface="微软雅黑" panose="020B0503020204020204" charset="-122"/>
              </a:defRPr>
            </a:lvl4pPr>
            <a:lvl5pPr>
              <a:defRPr baseline="0">
                <a:solidFill>
                  <a:schemeClr val="tx1">
                    <a:lumMod val="85000"/>
                    <a:lumOff val="15000"/>
                  </a:schemeClr>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内容占位符 8"/>
          <p:cNvSpPr>
            <a:spLocks noGrp="1"/>
          </p:cNvSpPr>
          <p:nvPr userDrawn="1">
            <p:ph sz="quarter" idx="14"/>
            <p:custDataLst>
              <p:tags r:id="rId9"/>
            </p:custDataLst>
          </p:nvPr>
        </p:nvSpPr>
        <p:spPr>
          <a:xfrm>
            <a:off x="3825900" y="1405930"/>
            <a:ext cx="4860000" cy="3815953"/>
          </a:xfrm>
        </p:spPr>
        <p:txBody>
          <a:bodyPr>
            <a:normAutofit/>
          </a:bodyPr>
          <a:lstStyle>
            <a:lvl1pPr>
              <a:defRPr baseline="0">
                <a:solidFill>
                  <a:schemeClr val="tx1">
                    <a:lumMod val="85000"/>
                    <a:lumOff val="15000"/>
                  </a:schemeClr>
                </a:solidFill>
                <a:latin typeface="Arial" panose="020B0604020202020204" pitchFamily="34" charset="0"/>
                <a:ea typeface="微软雅黑" panose="020B0503020204020204" charset="-122"/>
              </a:defRPr>
            </a:lvl1pPr>
            <a:lvl2pPr>
              <a:defRPr baseline="0">
                <a:solidFill>
                  <a:schemeClr val="tx1">
                    <a:lumMod val="85000"/>
                    <a:lumOff val="15000"/>
                  </a:schemeClr>
                </a:solidFill>
                <a:latin typeface="Arial" panose="020B0604020202020204" pitchFamily="34" charset="0"/>
                <a:ea typeface="微软雅黑" panose="020B0503020204020204" charset="-122"/>
              </a:defRPr>
            </a:lvl2pPr>
            <a:lvl3pPr>
              <a:defRPr baseline="0">
                <a:solidFill>
                  <a:schemeClr val="tx1">
                    <a:lumMod val="85000"/>
                    <a:lumOff val="15000"/>
                  </a:schemeClr>
                </a:solidFill>
                <a:latin typeface="Arial" panose="020B0604020202020204" pitchFamily="34" charset="0"/>
                <a:ea typeface="微软雅黑" panose="020B0503020204020204" charset="-122"/>
              </a:defRPr>
            </a:lvl3pPr>
            <a:lvl4pPr>
              <a:defRPr baseline="0">
                <a:solidFill>
                  <a:schemeClr val="tx1">
                    <a:lumMod val="85000"/>
                    <a:lumOff val="15000"/>
                  </a:schemeClr>
                </a:solidFill>
                <a:latin typeface="Arial" panose="020B0604020202020204" pitchFamily="34" charset="0"/>
                <a:ea typeface="微软雅黑" panose="020B0503020204020204" charset="-122"/>
              </a:defRPr>
            </a:lvl4pPr>
            <a:lvl5pPr>
              <a:defRPr baseline="0">
                <a:solidFill>
                  <a:schemeClr val="tx1">
                    <a:lumMod val="85000"/>
                    <a:lumOff val="15000"/>
                  </a:schemeClr>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上下">
    <p:spTree>
      <p:nvGrpSpPr>
        <p:cNvPr id="1" name=""/>
        <p:cNvGrpSpPr/>
        <p:nvPr/>
      </p:nvGrpSpPr>
      <p:grpSpPr>
        <a:xfrm>
          <a:off x="0" y="0"/>
          <a:ext cx="0" cy="0"/>
          <a:chOff x="0" y="0"/>
          <a:chExt cx="0" cy="0"/>
        </a:xfrm>
      </p:grpSpPr>
      <p:sp>
        <p:nvSpPr>
          <p:cNvPr id="10" name="矩形 9"/>
          <p:cNvSpPr/>
          <p:nvPr userDrawn="1">
            <p:custDataLst>
              <p:tags r:id="rId1"/>
            </p:custDataLst>
          </p:nvPr>
        </p:nvSpPr>
        <p:spPr>
          <a:xfrm>
            <a:off x="0" y="0"/>
            <a:ext cx="9144000" cy="26640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sz="100">
              <a:sym typeface="+mn-ea"/>
            </a:endParaRPr>
          </a:p>
        </p:txBody>
      </p:sp>
      <p:grpSp>
        <p:nvGrpSpPr>
          <p:cNvPr id="12" name="组合 11"/>
          <p:cNvGrpSpPr/>
          <p:nvPr userDrawn="1">
            <p:custDataLst>
              <p:tags r:id="rId2"/>
            </p:custDataLst>
          </p:nvPr>
        </p:nvGrpSpPr>
        <p:grpSpPr>
          <a:xfrm>
            <a:off x="8482965" y="496808"/>
            <a:ext cx="391001" cy="321469"/>
            <a:chOff x="383382" y="4958557"/>
            <a:chExt cx="521493" cy="428627"/>
          </a:xfrm>
        </p:grpSpPr>
        <p:cxnSp>
          <p:nvCxnSpPr>
            <p:cNvPr id="14" name="直接连接符 13"/>
            <p:cNvCxnSpPr/>
            <p:nvPr userDrawn="1">
              <p:custDataLst>
                <p:tags r:id="rId10"/>
              </p:custDataLst>
            </p:nvPr>
          </p:nvCxnSpPr>
          <p:spPr>
            <a:xfrm>
              <a:off x="383382" y="4958557"/>
              <a:ext cx="521493" cy="0"/>
            </a:xfrm>
            <a:prstGeom prst="line">
              <a:avLst/>
            </a:prstGeom>
            <a:ln w="63500">
              <a:gradFill>
                <a:gsLst>
                  <a:gs pos="0">
                    <a:schemeClr val="accent1">
                      <a:lumMod val="40000"/>
                      <a:lumOff val="60000"/>
                    </a:schemeClr>
                  </a:gs>
                  <a:gs pos="57000">
                    <a:schemeClr val="accent1"/>
                  </a:gs>
                </a:gsLst>
                <a:lin ang="0" scaled="0"/>
              </a:gra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custDataLst>
                <p:tags r:id="rId11"/>
              </p:custDataLst>
            </p:nvPr>
          </p:nvCxnSpPr>
          <p:spPr>
            <a:xfrm>
              <a:off x="383382" y="5172871"/>
              <a:ext cx="521493" cy="0"/>
            </a:xfrm>
            <a:prstGeom prst="line">
              <a:avLst/>
            </a:prstGeom>
            <a:ln w="63500">
              <a:gradFill>
                <a:gsLst>
                  <a:gs pos="0">
                    <a:schemeClr val="accent1">
                      <a:lumMod val="40000"/>
                      <a:lumOff val="60000"/>
                    </a:schemeClr>
                  </a:gs>
                  <a:gs pos="57000">
                    <a:schemeClr val="accent1"/>
                  </a:gs>
                </a:gsLst>
                <a:lin ang="0" scaled="0"/>
              </a:gra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userDrawn="1">
              <p:custDataLst>
                <p:tags r:id="rId12"/>
              </p:custDataLst>
            </p:nvPr>
          </p:nvCxnSpPr>
          <p:spPr>
            <a:xfrm>
              <a:off x="383382" y="5387184"/>
              <a:ext cx="521493" cy="0"/>
            </a:xfrm>
            <a:prstGeom prst="line">
              <a:avLst/>
            </a:prstGeom>
            <a:ln w="63500">
              <a:gradFill>
                <a:gsLst>
                  <a:gs pos="0">
                    <a:schemeClr val="accent1">
                      <a:lumMod val="40000"/>
                      <a:lumOff val="60000"/>
                    </a:schemeClr>
                  </a:gs>
                  <a:gs pos="57000">
                    <a:schemeClr val="accent1"/>
                  </a:gs>
                </a:gsLst>
                <a:lin ang="0" scaled="0"/>
              </a:gradFill>
            </a:ln>
          </p:spPr>
          <p:style>
            <a:lnRef idx="1">
              <a:schemeClr val="accent1"/>
            </a:lnRef>
            <a:fillRef idx="0">
              <a:schemeClr val="accent1"/>
            </a:fillRef>
            <a:effectRef idx="0">
              <a:schemeClr val="accent1"/>
            </a:effectRef>
            <a:fontRef idx="minor">
              <a:schemeClr val="tx1"/>
            </a:fontRef>
          </p:style>
        </p:cxnSp>
      </p:grpSp>
      <p:sp>
        <p:nvSpPr>
          <p:cNvPr id="13" name="任意多边形: 形状 12"/>
          <p:cNvSpPr/>
          <p:nvPr userDrawn="1">
            <p:custDataLst>
              <p:tags r:id="rId3"/>
            </p:custDataLst>
          </p:nvPr>
        </p:nvSpPr>
        <p:spPr>
          <a:xfrm rot="10800000">
            <a:off x="118110" y="6153785"/>
            <a:ext cx="1082993" cy="704215"/>
          </a:xfrm>
          <a:custGeom>
            <a:avLst/>
            <a:gdLst>
              <a:gd name="connsiteX0" fmla="*/ 0 w 4498061"/>
              <a:gd name="connsiteY0" fmla="*/ 0 h 2192408"/>
              <a:gd name="connsiteX1" fmla="*/ 4498061 w 4498061"/>
              <a:gd name="connsiteY1" fmla="*/ 0 h 2192408"/>
              <a:gd name="connsiteX2" fmla="*/ 4489445 w 4498061"/>
              <a:gd name="connsiteY2" fmla="*/ 170624 h 2192408"/>
              <a:gd name="connsiteX3" fmla="*/ 2249030 w 4498061"/>
              <a:gd name="connsiteY3" fmla="*/ 2192408 h 2192408"/>
              <a:gd name="connsiteX4" fmla="*/ 8615 w 4498061"/>
              <a:gd name="connsiteY4" fmla="*/ 170624 h 21924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8061" h="2192408">
                <a:moveTo>
                  <a:pt x="0" y="0"/>
                </a:moveTo>
                <a:lnTo>
                  <a:pt x="4498061" y="0"/>
                </a:lnTo>
                <a:lnTo>
                  <a:pt x="4489445" y="170624"/>
                </a:lnTo>
                <a:cubicBezTo>
                  <a:pt x="4374118" y="1306230"/>
                  <a:pt x="3415063" y="2192408"/>
                  <a:pt x="2249030" y="2192408"/>
                </a:cubicBezTo>
                <a:cubicBezTo>
                  <a:pt x="1082998" y="2192408"/>
                  <a:pt x="123943" y="1306230"/>
                  <a:pt x="8615" y="170624"/>
                </a:cubicBezTo>
                <a:close/>
              </a:path>
            </a:pathLst>
          </a:custGeom>
          <a:solidFill>
            <a:schemeClr val="accent6">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100"/>
          </a:p>
        </p:txBody>
      </p:sp>
      <p:sp>
        <p:nvSpPr>
          <p:cNvPr id="2" name="标题 1"/>
          <p:cNvSpPr>
            <a:spLocks noGrp="1"/>
          </p:cNvSpPr>
          <p:nvPr>
            <p:ph type="title"/>
            <p:custDataLst>
              <p:tags r:id="rId4"/>
            </p:custDataLst>
          </p:nvPr>
        </p:nvSpPr>
        <p:spPr>
          <a:xfrm>
            <a:off x="459000" y="859500"/>
            <a:ext cx="8232300" cy="469800"/>
          </a:xfrm>
        </p:spPr>
        <p:txBody>
          <a:bodyPr anchor="ctr">
            <a:normAutofit/>
          </a:bodyPr>
          <a:lstStyle>
            <a:lvl1pPr algn="ctr">
              <a:defRPr sz="2700" baseline="0">
                <a:solidFill>
                  <a:schemeClr val="tx1">
                    <a:lumMod val="85000"/>
                    <a:lumOff val="15000"/>
                  </a:schemeClr>
                </a:solidFill>
                <a:latin typeface="Arial" panose="020B0604020202020204" pitchFamily="34" charset="0"/>
                <a:ea typeface="微软雅黑" panose="020B0503020204020204" charset="-122"/>
              </a:defRPr>
            </a:lvl1pPr>
          </a:lstStyle>
          <a:p>
            <a:r>
              <a:rPr lang="zh-CN" altLang="en-US"/>
              <a:t>单击此处编辑母版标题样式</a:t>
            </a:r>
          </a:p>
        </p:txBody>
      </p:sp>
      <p:sp>
        <p:nvSpPr>
          <p:cNvPr id="3" name="日期占位符 2"/>
          <p:cNvSpPr>
            <a:spLocks noGrp="1"/>
          </p:cNvSpPr>
          <p:nvPr>
            <p:ph type="dt" sz="half" idx="10"/>
            <p:custDataLst>
              <p:tags r:id="rId5"/>
            </p:custDataLst>
          </p:nvPr>
        </p:nvSpPr>
        <p:spPr>
          <a:xfrm>
            <a:off x="659807" y="6389433"/>
            <a:ext cx="2025000" cy="237600"/>
          </a:xfrm>
        </p:spPr>
        <p:txBody>
          <a:bodyPr/>
          <a:lstStyle/>
          <a:p>
            <a:fld id="{760FBDFE-C587-4B4C-A407-44438C67B59E}" type="datetimeFigureOut">
              <a:rPr lang="zh-CN" altLang="en-US" smtClean="0"/>
              <a:t>2021/10/21</a:t>
            </a:fld>
            <a:endParaRPr lang="zh-CN" altLang="en-US"/>
          </a:p>
        </p:txBody>
      </p:sp>
      <p:sp>
        <p:nvSpPr>
          <p:cNvPr id="4" name="页脚占位符 3"/>
          <p:cNvSpPr>
            <a:spLocks noGrp="1"/>
          </p:cNvSpPr>
          <p:nvPr>
            <p:ph type="ftr" sz="quarter" idx="11"/>
            <p:custDataLst>
              <p:tags r:id="rId6"/>
            </p:custDataLst>
          </p:nvPr>
        </p:nvSpPr>
        <p:spPr>
          <a:xfrm>
            <a:off x="3087000" y="6389433"/>
            <a:ext cx="2970000" cy="237600"/>
          </a:xfrm>
        </p:spPr>
        <p:txBody>
          <a:bodyPr/>
          <a:lstStyle/>
          <a:p>
            <a:endParaRPr lang="zh-CN" altLang="en-US" dirty="0"/>
          </a:p>
        </p:txBody>
      </p:sp>
      <p:sp>
        <p:nvSpPr>
          <p:cNvPr id="5" name="灯片编号占位符 4"/>
          <p:cNvSpPr>
            <a:spLocks noGrp="1"/>
          </p:cNvSpPr>
          <p:nvPr>
            <p:ph type="sldNum" sz="quarter" idx="12"/>
            <p:custDataLst>
              <p:tags r:id="rId7"/>
            </p:custDataLst>
          </p:nvPr>
        </p:nvSpPr>
        <p:spPr>
          <a:xfrm>
            <a:off x="6457950" y="6389433"/>
            <a:ext cx="2025000" cy="237600"/>
          </a:xfrm>
        </p:spPr>
        <p:txBody>
          <a:bodyPr/>
          <a:lstStyle/>
          <a:p>
            <a:fld id="{49AE70B2-8BF9-45C0-BB95-33D1B9D3A854}" type="slidenum">
              <a:rPr lang="zh-CN" altLang="en-US" smtClean="0"/>
              <a:t>‹#›</a:t>
            </a:fld>
            <a:endParaRPr lang="zh-CN" altLang="en-US" dirty="0"/>
          </a:p>
        </p:txBody>
      </p:sp>
      <p:sp>
        <p:nvSpPr>
          <p:cNvPr id="7" name="文本占位符 6"/>
          <p:cNvSpPr>
            <a:spLocks noGrp="1"/>
          </p:cNvSpPr>
          <p:nvPr>
            <p:ph type="body" sz="quarter" idx="13"/>
            <p:custDataLst>
              <p:tags r:id="rId8"/>
            </p:custDataLst>
          </p:nvPr>
        </p:nvSpPr>
        <p:spPr>
          <a:xfrm>
            <a:off x="459000" y="1763100"/>
            <a:ext cx="8231981" cy="621000"/>
          </a:xfrm>
        </p:spPr>
        <p:txBody>
          <a:bodyPr>
            <a:normAutofit/>
          </a:bodyPr>
          <a:lstStyle>
            <a:lvl1pPr algn="ctr">
              <a:defRPr baseline="0">
                <a:solidFill>
                  <a:schemeClr val="tx1">
                    <a:lumMod val="85000"/>
                    <a:lumOff val="15000"/>
                  </a:schemeClr>
                </a:solidFill>
                <a:latin typeface="Arial" panose="020B0604020202020204" pitchFamily="34" charset="0"/>
                <a:ea typeface="微软雅黑" panose="020B0503020204020204" charset="-122"/>
              </a:defRPr>
            </a:lvl1pPr>
          </a:lstStyle>
          <a:p>
            <a:pPr lvl="0"/>
            <a:r>
              <a:rPr lang="zh-CN" altLang="en-US" dirty="0"/>
              <a:t>单击此处编辑母版文本样式</a:t>
            </a:r>
          </a:p>
        </p:txBody>
      </p:sp>
      <p:sp>
        <p:nvSpPr>
          <p:cNvPr id="9" name="内容占位符 8"/>
          <p:cNvSpPr>
            <a:spLocks noGrp="1"/>
          </p:cNvSpPr>
          <p:nvPr>
            <p:ph sz="quarter" idx="14"/>
            <p:custDataLst>
              <p:tags r:id="rId9"/>
            </p:custDataLst>
          </p:nvPr>
        </p:nvSpPr>
        <p:spPr>
          <a:xfrm>
            <a:off x="459581" y="3236850"/>
            <a:ext cx="8224200" cy="2573100"/>
          </a:xfrm>
        </p:spPr>
        <p:txBody>
          <a:bodyPr/>
          <a:lstStyle>
            <a:lvl1pPr>
              <a:defRPr baseline="0">
                <a:latin typeface="Arial" panose="020B0604020202020204" pitchFamily="34" charset="0"/>
                <a:ea typeface="微软雅黑" panose="020B0503020204020204" charset="-122"/>
              </a:defRPr>
            </a:lvl1pPr>
            <a:lvl2pPr>
              <a:defRPr baseline="0">
                <a:latin typeface="Arial" panose="020B0604020202020204" pitchFamily="34" charset="0"/>
                <a:ea typeface="微软雅黑" panose="020B0503020204020204" charset="-122"/>
              </a:defRPr>
            </a:lvl2pPr>
            <a:lvl3pPr>
              <a:defRPr baseline="0">
                <a:latin typeface="Arial" panose="020B0604020202020204" pitchFamily="34" charset="0"/>
                <a:ea typeface="微软雅黑" panose="020B0503020204020204" charset="-122"/>
              </a:defRPr>
            </a:lvl3pPr>
            <a:lvl4pPr>
              <a:defRPr baseline="0">
                <a:latin typeface="Arial" panose="020B0604020202020204" pitchFamily="34" charset="0"/>
                <a:ea typeface="微软雅黑" panose="020B0503020204020204" charset="-122"/>
              </a:defRPr>
            </a:lvl4pPr>
            <a:lvl5pPr>
              <a:defRPr baseline="0">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sym typeface="+mn-ea"/>
              </a:rPr>
              <a:t>第</a:t>
            </a:r>
            <a:r>
              <a:rPr lang="zh-CN" altLang="en-US" dirty="0"/>
              <a:t>二级</a:t>
            </a:r>
          </a:p>
          <a:p>
            <a:pPr lvl="2"/>
            <a:r>
              <a:rPr lang="zh-CN" altLang="en-US" dirty="0">
                <a:sym typeface="+mn-ea"/>
              </a:rPr>
              <a:t>第</a:t>
            </a:r>
            <a:r>
              <a:rPr lang="zh-CN" altLang="en-US" dirty="0"/>
              <a:t>三级</a:t>
            </a:r>
          </a:p>
          <a:p>
            <a:pPr lvl="3"/>
            <a:r>
              <a:rPr lang="zh-CN" altLang="en-US" dirty="0">
                <a:sym typeface="+mn-ea"/>
              </a:rPr>
              <a:t>第</a:t>
            </a:r>
            <a:r>
              <a:rPr lang="zh-CN" altLang="en-US" dirty="0"/>
              <a:t>四级</a:t>
            </a:r>
          </a:p>
          <a:p>
            <a:pPr lvl="4"/>
            <a:r>
              <a:rPr lang="zh-CN" altLang="en-US" dirty="0">
                <a:sym typeface="+mn-ea"/>
              </a:rPr>
              <a:t>第</a:t>
            </a:r>
            <a:r>
              <a:rPr lang="zh-CN" altLang="en-US" dirty="0"/>
              <a:t>五级</a:t>
            </a: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下上">
    <p:spTree>
      <p:nvGrpSpPr>
        <p:cNvPr id="1" name=""/>
        <p:cNvGrpSpPr/>
        <p:nvPr/>
      </p:nvGrpSpPr>
      <p:grpSpPr>
        <a:xfrm>
          <a:off x="0" y="0"/>
          <a:ext cx="0" cy="0"/>
          <a:chOff x="0" y="0"/>
          <a:chExt cx="0" cy="0"/>
        </a:xfrm>
      </p:grpSpPr>
      <p:sp>
        <p:nvSpPr>
          <p:cNvPr id="8" name="矩形 7"/>
          <p:cNvSpPr/>
          <p:nvPr userDrawn="1">
            <p:custDataLst>
              <p:tags r:id="rId1"/>
            </p:custDataLst>
          </p:nvPr>
        </p:nvSpPr>
        <p:spPr>
          <a:xfrm>
            <a:off x="0" y="5029201"/>
            <a:ext cx="9144000" cy="1828799"/>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sz="100">
              <a:sym typeface="+mn-ea"/>
            </a:endParaRPr>
          </a:p>
        </p:txBody>
      </p:sp>
      <p:grpSp>
        <p:nvGrpSpPr>
          <p:cNvPr id="30" name="组合 29"/>
          <p:cNvGrpSpPr/>
          <p:nvPr userDrawn="1">
            <p:custDataLst>
              <p:tags r:id="rId2"/>
            </p:custDataLst>
          </p:nvPr>
        </p:nvGrpSpPr>
        <p:grpSpPr>
          <a:xfrm>
            <a:off x="8482965" y="496808"/>
            <a:ext cx="391001" cy="321469"/>
            <a:chOff x="383382" y="4958557"/>
            <a:chExt cx="521493" cy="428627"/>
          </a:xfrm>
        </p:grpSpPr>
        <p:cxnSp>
          <p:nvCxnSpPr>
            <p:cNvPr id="32" name="直接连接符 31"/>
            <p:cNvCxnSpPr/>
            <p:nvPr userDrawn="1">
              <p:custDataLst>
                <p:tags r:id="rId10"/>
              </p:custDataLst>
            </p:nvPr>
          </p:nvCxnSpPr>
          <p:spPr>
            <a:xfrm>
              <a:off x="383382" y="4958557"/>
              <a:ext cx="521493" cy="0"/>
            </a:xfrm>
            <a:prstGeom prst="line">
              <a:avLst/>
            </a:prstGeom>
            <a:ln w="63500">
              <a:gradFill>
                <a:gsLst>
                  <a:gs pos="0">
                    <a:schemeClr val="accent1">
                      <a:lumMod val="40000"/>
                      <a:lumOff val="60000"/>
                    </a:schemeClr>
                  </a:gs>
                  <a:gs pos="57000">
                    <a:schemeClr val="accent1"/>
                  </a:gs>
                </a:gsLst>
                <a:lin ang="0" scaled="0"/>
              </a:gra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userDrawn="1">
              <p:custDataLst>
                <p:tags r:id="rId11"/>
              </p:custDataLst>
            </p:nvPr>
          </p:nvCxnSpPr>
          <p:spPr>
            <a:xfrm>
              <a:off x="383382" y="5172871"/>
              <a:ext cx="521493" cy="0"/>
            </a:xfrm>
            <a:prstGeom prst="line">
              <a:avLst/>
            </a:prstGeom>
            <a:ln w="63500">
              <a:gradFill>
                <a:gsLst>
                  <a:gs pos="0">
                    <a:schemeClr val="accent1">
                      <a:lumMod val="40000"/>
                      <a:lumOff val="60000"/>
                    </a:schemeClr>
                  </a:gs>
                  <a:gs pos="57000">
                    <a:schemeClr val="accent1"/>
                  </a:gs>
                </a:gsLst>
                <a:lin ang="0" scaled="0"/>
              </a:gra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userDrawn="1">
              <p:custDataLst>
                <p:tags r:id="rId12"/>
              </p:custDataLst>
            </p:nvPr>
          </p:nvCxnSpPr>
          <p:spPr>
            <a:xfrm>
              <a:off x="383382" y="5387184"/>
              <a:ext cx="521493" cy="0"/>
            </a:xfrm>
            <a:prstGeom prst="line">
              <a:avLst/>
            </a:prstGeom>
            <a:ln w="63500">
              <a:gradFill>
                <a:gsLst>
                  <a:gs pos="0">
                    <a:schemeClr val="accent1">
                      <a:lumMod val="40000"/>
                      <a:lumOff val="60000"/>
                    </a:schemeClr>
                  </a:gs>
                  <a:gs pos="57000">
                    <a:schemeClr val="accent1"/>
                  </a:gs>
                </a:gsLst>
                <a:lin ang="0" scaled="0"/>
              </a:gradFill>
            </a:ln>
          </p:spPr>
          <p:style>
            <a:lnRef idx="1">
              <a:schemeClr val="accent1"/>
            </a:lnRef>
            <a:fillRef idx="0">
              <a:schemeClr val="accent1"/>
            </a:fillRef>
            <a:effectRef idx="0">
              <a:schemeClr val="accent1"/>
            </a:effectRef>
            <a:fontRef idx="minor">
              <a:schemeClr val="tx1"/>
            </a:fontRef>
          </p:style>
        </p:cxnSp>
      </p:grpSp>
      <p:sp>
        <p:nvSpPr>
          <p:cNvPr id="31" name="任意多边形: 形状 30"/>
          <p:cNvSpPr/>
          <p:nvPr userDrawn="1">
            <p:custDataLst>
              <p:tags r:id="rId3"/>
            </p:custDataLst>
          </p:nvPr>
        </p:nvSpPr>
        <p:spPr>
          <a:xfrm rot="10800000">
            <a:off x="118110" y="6153785"/>
            <a:ext cx="1082993" cy="704215"/>
          </a:xfrm>
          <a:custGeom>
            <a:avLst/>
            <a:gdLst>
              <a:gd name="connsiteX0" fmla="*/ 0 w 4498061"/>
              <a:gd name="connsiteY0" fmla="*/ 0 h 2192408"/>
              <a:gd name="connsiteX1" fmla="*/ 4498061 w 4498061"/>
              <a:gd name="connsiteY1" fmla="*/ 0 h 2192408"/>
              <a:gd name="connsiteX2" fmla="*/ 4489445 w 4498061"/>
              <a:gd name="connsiteY2" fmla="*/ 170624 h 2192408"/>
              <a:gd name="connsiteX3" fmla="*/ 2249030 w 4498061"/>
              <a:gd name="connsiteY3" fmla="*/ 2192408 h 2192408"/>
              <a:gd name="connsiteX4" fmla="*/ 8615 w 4498061"/>
              <a:gd name="connsiteY4" fmla="*/ 170624 h 21924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8061" h="2192408">
                <a:moveTo>
                  <a:pt x="0" y="0"/>
                </a:moveTo>
                <a:lnTo>
                  <a:pt x="4498061" y="0"/>
                </a:lnTo>
                <a:lnTo>
                  <a:pt x="4489445" y="170624"/>
                </a:lnTo>
                <a:cubicBezTo>
                  <a:pt x="4374118" y="1306230"/>
                  <a:pt x="3415063" y="2192408"/>
                  <a:pt x="2249030" y="2192408"/>
                </a:cubicBezTo>
                <a:cubicBezTo>
                  <a:pt x="1082998" y="2192408"/>
                  <a:pt x="123943" y="1306230"/>
                  <a:pt x="8615" y="170624"/>
                </a:cubicBezTo>
                <a:close/>
              </a:path>
            </a:pathLst>
          </a:custGeom>
          <a:solidFill>
            <a:schemeClr val="accent6">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p>
        </p:txBody>
      </p:sp>
      <p:sp>
        <p:nvSpPr>
          <p:cNvPr id="2" name="标题 1"/>
          <p:cNvSpPr>
            <a:spLocks noGrp="1"/>
          </p:cNvSpPr>
          <p:nvPr userDrawn="1">
            <p:ph type="title"/>
            <p:custDataLst>
              <p:tags r:id="rId4"/>
            </p:custDataLst>
          </p:nvPr>
        </p:nvSpPr>
        <p:spPr>
          <a:xfrm>
            <a:off x="453600" y="740250"/>
            <a:ext cx="8232300" cy="423900"/>
          </a:xfrm>
        </p:spPr>
        <p:txBody>
          <a:bodyPr anchor="ctr">
            <a:normAutofit/>
          </a:bodyPr>
          <a:lstStyle>
            <a:lvl1pPr algn="ctr">
              <a:defRPr sz="2400" baseline="0">
                <a:solidFill>
                  <a:schemeClr val="tx1">
                    <a:lumMod val="85000"/>
                    <a:lumOff val="15000"/>
                  </a:schemeClr>
                </a:solidFill>
                <a:latin typeface="Arial" panose="020B0604020202020204" pitchFamily="34" charset="0"/>
                <a:ea typeface="微软雅黑" panose="020B0503020204020204" charset="-122"/>
              </a:defRPr>
            </a:lvl1pPr>
          </a:lstStyle>
          <a:p>
            <a:r>
              <a:rPr lang="zh-CN" altLang="en-US" dirty="0"/>
              <a:t>单击此处编辑母版标题样式</a:t>
            </a:r>
          </a:p>
        </p:txBody>
      </p:sp>
      <p:sp>
        <p:nvSpPr>
          <p:cNvPr id="3" name="日期占位符 2"/>
          <p:cNvSpPr>
            <a:spLocks noGrp="1"/>
          </p:cNvSpPr>
          <p:nvPr userDrawn="1">
            <p:ph type="dt" sz="half" idx="10"/>
            <p:custDataLst>
              <p:tags r:id="rId5"/>
            </p:custDataLst>
          </p:nvPr>
        </p:nvSpPr>
        <p:spPr>
          <a:xfrm>
            <a:off x="659807" y="6389433"/>
            <a:ext cx="2025000" cy="237600"/>
          </a:xfrm>
        </p:spPr>
        <p:txBody>
          <a:bodyPr/>
          <a:lstStyle/>
          <a:p>
            <a:fld id="{760FBDFE-C587-4B4C-A407-44438C67B59E}" type="datetimeFigureOut">
              <a:rPr lang="zh-CN" altLang="en-US" smtClean="0"/>
              <a:t>2021/10/21</a:t>
            </a:fld>
            <a:endParaRPr lang="zh-CN" altLang="en-US"/>
          </a:p>
        </p:txBody>
      </p:sp>
      <p:sp>
        <p:nvSpPr>
          <p:cNvPr id="4" name="页脚占位符 3"/>
          <p:cNvSpPr>
            <a:spLocks noGrp="1"/>
          </p:cNvSpPr>
          <p:nvPr userDrawn="1">
            <p:ph type="ftr" sz="quarter" idx="11"/>
            <p:custDataLst>
              <p:tags r:id="rId6"/>
            </p:custDataLst>
          </p:nvPr>
        </p:nvSpPr>
        <p:spPr>
          <a:xfrm>
            <a:off x="3087000" y="6389433"/>
            <a:ext cx="2970000" cy="237600"/>
          </a:xfrm>
        </p:spPr>
        <p:txBody>
          <a:bodyPr/>
          <a:lstStyle/>
          <a:p>
            <a:endParaRPr lang="zh-CN" altLang="en-US" dirty="0"/>
          </a:p>
        </p:txBody>
      </p:sp>
      <p:sp>
        <p:nvSpPr>
          <p:cNvPr id="5" name="灯片编号占位符 4"/>
          <p:cNvSpPr>
            <a:spLocks noGrp="1"/>
          </p:cNvSpPr>
          <p:nvPr userDrawn="1">
            <p:ph type="sldNum" sz="quarter" idx="12"/>
            <p:custDataLst>
              <p:tags r:id="rId7"/>
            </p:custDataLst>
          </p:nvPr>
        </p:nvSpPr>
        <p:spPr>
          <a:xfrm>
            <a:off x="6457950" y="6389433"/>
            <a:ext cx="2025000" cy="237600"/>
          </a:xfrm>
        </p:spPr>
        <p:txBody>
          <a:bodyPr/>
          <a:lstStyle/>
          <a:p>
            <a:fld id="{49AE70B2-8BF9-45C0-BB95-33D1B9D3A854}" type="slidenum">
              <a:rPr lang="zh-CN" altLang="en-US" smtClean="0"/>
              <a:t>‹#›</a:t>
            </a:fld>
            <a:endParaRPr lang="zh-CN" altLang="en-US" dirty="0"/>
          </a:p>
        </p:txBody>
      </p:sp>
      <p:sp>
        <p:nvSpPr>
          <p:cNvPr id="7" name="内容占位符 6"/>
          <p:cNvSpPr>
            <a:spLocks noGrp="1"/>
          </p:cNvSpPr>
          <p:nvPr userDrawn="1">
            <p:ph sz="quarter" idx="13"/>
            <p:custDataLst>
              <p:tags r:id="rId8"/>
            </p:custDataLst>
          </p:nvPr>
        </p:nvSpPr>
        <p:spPr>
          <a:xfrm>
            <a:off x="453628" y="2082600"/>
            <a:ext cx="8243100" cy="2408400"/>
          </a:xfrm>
        </p:spPr>
        <p:txBody>
          <a:bodyPr>
            <a:normAutofit/>
          </a:bodyPr>
          <a:lstStyle>
            <a:lvl1pPr>
              <a:defRPr baseline="0">
                <a:solidFill>
                  <a:schemeClr val="tx1">
                    <a:lumMod val="85000"/>
                    <a:lumOff val="15000"/>
                  </a:schemeClr>
                </a:solidFill>
                <a:latin typeface="Arial" panose="020B0604020202020204" pitchFamily="34" charset="0"/>
                <a:ea typeface="微软雅黑" panose="020B0503020204020204" charset="-122"/>
              </a:defRPr>
            </a:lvl1pPr>
            <a:lvl2pPr>
              <a:defRPr baseline="0">
                <a:solidFill>
                  <a:schemeClr val="tx1">
                    <a:lumMod val="85000"/>
                    <a:lumOff val="15000"/>
                  </a:schemeClr>
                </a:solidFill>
                <a:latin typeface="Arial" panose="020B0604020202020204" pitchFamily="34" charset="0"/>
                <a:ea typeface="微软雅黑" panose="020B0503020204020204" charset="-122"/>
              </a:defRPr>
            </a:lvl2pPr>
            <a:lvl3pPr>
              <a:defRPr baseline="0">
                <a:solidFill>
                  <a:schemeClr val="tx1">
                    <a:lumMod val="85000"/>
                    <a:lumOff val="15000"/>
                  </a:schemeClr>
                </a:solidFill>
                <a:latin typeface="Arial" panose="020B0604020202020204" pitchFamily="34" charset="0"/>
                <a:ea typeface="微软雅黑" panose="020B0503020204020204" charset="-122"/>
              </a:defRPr>
            </a:lvl3pPr>
            <a:lvl4pPr>
              <a:defRPr baseline="0">
                <a:solidFill>
                  <a:schemeClr val="tx1">
                    <a:lumMod val="85000"/>
                    <a:lumOff val="15000"/>
                  </a:schemeClr>
                </a:solidFill>
                <a:latin typeface="Arial" panose="020B0604020202020204" pitchFamily="34" charset="0"/>
                <a:ea typeface="微软雅黑" panose="020B0503020204020204" charset="-122"/>
              </a:defRPr>
            </a:lvl4pPr>
            <a:lvl5pPr>
              <a:defRPr baseline="0">
                <a:solidFill>
                  <a:schemeClr val="tx1">
                    <a:lumMod val="85000"/>
                    <a:lumOff val="15000"/>
                  </a:schemeClr>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文本占位符 8"/>
          <p:cNvSpPr>
            <a:spLocks noGrp="1"/>
          </p:cNvSpPr>
          <p:nvPr userDrawn="1">
            <p:ph type="body" sz="quarter" idx="14"/>
            <p:custDataLst>
              <p:tags r:id="rId9"/>
            </p:custDataLst>
          </p:nvPr>
        </p:nvSpPr>
        <p:spPr>
          <a:xfrm>
            <a:off x="445500" y="5306850"/>
            <a:ext cx="8251200" cy="758700"/>
          </a:xfrm>
        </p:spPr>
        <p:txBody>
          <a:bodyPr>
            <a:normAutofit/>
          </a:bodyPr>
          <a:lstStyle>
            <a:lvl1pPr>
              <a:defRPr baseline="0">
                <a:solidFill>
                  <a:schemeClr val="tx1">
                    <a:lumMod val="85000"/>
                    <a:lumOff val="15000"/>
                  </a:schemeClr>
                </a:solidFill>
                <a:latin typeface="Arial" panose="020B0604020202020204" pitchFamily="34" charset="0"/>
                <a:ea typeface="微软雅黑" panose="020B0503020204020204" charset="-122"/>
              </a:defRPr>
            </a:lvl1pPr>
          </a:lstStyle>
          <a:p>
            <a:pPr lvl="0"/>
            <a:r>
              <a:rPr lang="zh-CN" altLang="en-US" dirty="0"/>
              <a:t>单击此处编辑母版文本样式</a:t>
            </a: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导航">
    <p:bg>
      <p:bgPr>
        <a:solidFill>
          <a:schemeClr val="bg2"/>
        </a:solidFill>
        <a:effectLst/>
      </p:bgPr>
    </p:bg>
    <p:spTree>
      <p:nvGrpSpPr>
        <p:cNvPr id="1" name=""/>
        <p:cNvGrpSpPr/>
        <p:nvPr/>
      </p:nvGrpSpPr>
      <p:grpSpPr>
        <a:xfrm>
          <a:off x="0" y="0"/>
          <a:ext cx="0" cy="0"/>
          <a:chOff x="0" y="0"/>
          <a:chExt cx="0" cy="0"/>
        </a:xfrm>
      </p:grpSpPr>
      <p:sp>
        <p:nvSpPr>
          <p:cNvPr id="10" name="矩形 9"/>
          <p:cNvSpPr/>
          <p:nvPr userDrawn="1">
            <p:custDataLst>
              <p:tags r:id="rId1"/>
            </p:custDataLst>
          </p:nvPr>
        </p:nvSpPr>
        <p:spPr>
          <a:xfrm>
            <a:off x="0" y="0"/>
            <a:ext cx="9144000" cy="9144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sz="100">
              <a:sym typeface="+mn-ea"/>
            </a:endParaRPr>
          </a:p>
        </p:txBody>
      </p:sp>
      <p:sp>
        <p:nvSpPr>
          <p:cNvPr id="2" name="标题 1"/>
          <p:cNvSpPr>
            <a:spLocks noGrp="1"/>
          </p:cNvSpPr>
          <p:nvPr userDrawn="1">
            <p:ph type="title"/>
            <p:custDataLst>
              <p:tags r:id="rId2"/>
            </p:custDataLst>
          </p:nvPr>
        </p:nvSpPr>
        <p:spPr>
          <a:xfrm>
            <a:off x="434700" y="292846"/>
            <a:ext cx="8278200" cy="331473"/>
          </a:xfrm>
        </p:spPr>
        <p:txBody>
          <a:bodyPr>
            <a:normAutofit/>
          </a:bodyPr>
          <a:lstStyle>
            <a:lvl1pPr>
              <a:defRPr baseline="0">
                <a:solidFill>
                  <a:schemeClr val="tx1">
                    <a:lumMod val="85000"/>
                    <a:lumOff val="15000"/>
                  </a:schemeClr>
                </a:solidFill>
                <a:latin typeface="Arial" panose="020B0604020202020204" pitchFamily="34" charset="0"/>
                <a:ea typeface="微软雅黑" panose="020B0503020204020204" charset="-122"/>
              </a:defRPr>
            </a:lvl1pPr>
          </a:lstStyle>
          <a:p>
            <a:r>
              <a:rPr lang="zh-CN" altLang="en-US" dirty="0"/>
              <a:t>单击此处编辑母版标题样式</a:t>
            </a:r>
          </a:p>
        </p:txBody>
      </p:sp>
      <p:sp>
        <p:nvSpPr>
          <p:cNvPr id="3" name="日期占位符 2"/>
          <p:cNvSpPr>
            <a:spLocks noGrp="1"/>
          </p:cNvSpPr>
          <p:nvPr userDrawn="1">
            <p:ph type="dt" sz="half" idx="10"/>
            <p:custDataLst>
              <p:tags r:id="rId3"/>
            </p:custDataLst>
          </p:nvPr>
        </p:nvSpPr>
        <p:spPr>
          <a:xfrm>
            <a:off x="659807" y="6389433"/>
            <a:ext cx="2025000" cy="237600"/>
          </a:xfrm>
        </p:spPr>
        <p:txBody>
          <a:bodyPr/>
          <a:lstStyle/>
          <a:p>
            <a:fld id="{760FBDFE-C587-4B4C-A407-44438C67B59E}" type="datetimeFigureOut">
              <a:rPr lang="zh-CN" altLang="en-US" smtClean="0"/>
              <a:t>2021/10/21</a:t>
            </a:fld>
            <a:endParaRPr lang="zh-CN" altLang="en-US"/>
          </a:p>
        </p:txBody>
      </p:sp>
      <p:sp>
        <p:nvSpPr>
          <p:cNvPr id="4" name="页脚占位符 3"/>
          <p:cNvSpPr>
            <a:spLocks noGrp="1"/>
          </p:cNvSpPr>
          <p:nvPr userDrawn="1">
            <p:ph type="ftr" sz="quarter" idx="11"/>
            <p:custDataLst>
              <p:tags r:id="rId4"/>
            </p:custDataLst>
          </p:nvPr>
        </p:nvSpPr>
        <p:spPr>
          <a:xfrm>
            <a:off x="3087000" y="6389433"/>
            <a:ext cx="2970000" cy="237600"/>
          </a:xfrm>
        </p:spPr>
        <p:txBody>
          <a:bodyPr/>
          <a:lstStyle/>
          <a:p>
            <a:endParaRPr lang="zh-CN" altLang="en-US" dirty="0"/>
          </a:p>
        </p:txBody>
      </p:sp>
      <p:sp>
        <p:nvSpPr>
          <p:cNvPr id="5" name="灯片编号占位符 4"/>
          <p:cNvSpPr>
            <a:spLocks noGrp="1"/>
          </p:cNvSpPr>
          <p:nvPr userDrawn="1">
            <p:ph type="sldNum" sz="quarter" idx="12"/>
            <p:custDataLst>
              <p:tags r:id="rId5"/>
            </p:custDataLst>
          </p:nvPr>
        </p:nvSpPr>
        <p:spPr>
          <a:xfrm>
            <a:off x="6457950" y="6389433"/>
            <a:ext cx="2025000" cy="237600"/>
          </a:xfrm>
        </p:spPr>
        <p:txBody>
          <a:bodyPr/>
          <a:lstStyle/>
          <a:p>
            <a:fld id="{49AE70B2-8BF9-45C0-BB95-33D1B9D3A854}" type="slidenum">
              <a:rPr lang="zh-CN" altLang="en-US" smtClean="0"/>
              <a:t>‹#›</a:t>
            </a:fld>
            <a:endParaRPr lang="zh-CN" altLang="en-US" dirty="0"/>
          </a:p>
        </p:txBody>
      </p:sp>
      <p:sp>
        <p:nvSpPr>
          <p:cNvPr id="7" name="内容占位符 6"/>
          <p:cNvSpPr>
            <a:spLocks noGrp="1"/>
          </p:cNvSpPr>
          <p:nvPr userDrawn="1">
            <p:ph sz="quarter" idx="13"/>
            <p:custDataLst>
              <p:tags r:id="rId6"/>
            </p:custDataLst>
          </p:nvPr>
        </p:nvSpPr>
        <p:spPr>
          <a:xfrm>
            <a:off x="434700" y="2025000"/>
            <a:ext cx="4006800" cy="2170800"/>
          </a:xfrm>
        </p:spPr>
        <p:txBody>
          <a:bodyPr>
            <a:normAutofit/>
          </a:bodyPr>
          <a:lstStyle>
            <a:lvl1pPr>
              <a:defRPr baseline="0">
                <a:solidFill>
                  <a:schemeClr val="tx1">
                    <a:lumMod val="85000"/>
                    <a:lumOff val="15000"/>
                  </a:schemeClr>
                </a:solidFill>
                <a:latin typeface="Arial" panose="020B0604020202020204" pitchFamily="34" charset="0"/>
                <a:ea typeface="微软雅黑" panose="020B0503020204020204" charset="-122"/>
              </a:defRPr>
            </a:lvl1pPr>
            <a:lvl2pPr>
              <a:defRPr baseline="0">
                <a:solidFill>
                  <a:schemeClr val="tx1">
                    <a:lumMod val="85000"/>
                    <a:lumOff val="15000"/>
                  </a:schemeClr>
                </a:solidFill>
                <a:latin typeface="Arial" panose="020B0604020202020204" pitchFamily="34" charset="0"/>
                <a:ea typeface="微软雅黑" panose="020B0503020204020204" charset="-122"/>
              </a:defRPr>
            </a:lvl2pPr>
            <a:lvl3pPr>
              <a:defRPr baseline="0">
                <a:solidFill>
                  <a:schemeClr val="tx1">
                    <a:lumMod val="85000"/>
                    <a:lumOff val="15000"/>
                  </a:schemeClr>
                </a:solidFill>
                <a:latin typeface="Arial" panose="020B0604020202020204" pitchFamily="34" charset="0"/>
                <a:ea typeface="微软雅黑" panose="020B0503020204020204" charset="-122"/>
              </a:defRPr>
            </a:lvl3pPr>
            <a:lvl4pPr>
              <a:defRPr baseline="0">
                <a:solidFill>
                  <a:schemeClr val="tx1">
                    <a:lumMod val="85000"/>
                    <a:lumOff val="15000"/>
                  </a:schemeClr>
                </a:solidFill>
                <a:latin typeface="Arial" panose="020B0604020202020204" pitchFamily="34" charset="0"/>
                <a:ea typeface="微软雅黑" panose="020B0503020204020204" charset="-122"/>
              </a:defRPr>
            </a:lvl4pPr>
            <a:lvl5pPr>
              <a:defRPr baseline="0">
                <a:solidFill>
                  <a:schemeClr val="tx1">
                    <a:lumMod val="85000"/>
                    <a:lumOff val="15000"/>
                  </a:schemeClr>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内容占位符 8"/>
          <p:cNvSpPr>
            <a:spLocks noGrp="1"/>
          </p:cNvSpPr>
          <p:nvPr userDrawn="1">
            <p:ph sz="quarter" idx="14"/>
            <p:custDataLst>
              <p:tags r:id="rId7"/>
            </p:custDataLst>
          </p:nvPr>
        </p:nvSpPr>
        <p:spPr>
          <a:xfrm>
            <a:off x="4681800" y="2025000"/>
            <a:ext cx="4025700" cy="2170800"/>
          </a:xfrm>
        </p:spPr>
        <p:txBody>
          <a:bodyPr>
            <a:normAutofit/>
          </a:bodyPr>
          <a:lstStyle>
            <a:lvl1pPr>
              <a:defRPr baseline="0">
                <a:solidFill>
                  <a:schemeClr val="tx1">
                    <a:lumMod val="85000"/>
                    <a:lumOff val="15000"/>
                  </a:schemeClr>
                </a:solidFill>
                <a:latin typeface="Arial" panose="020B0604020202020204" pitchFamily="34" charset="0"/>
                <a:ea typeface="微软雅黑" panose="020B0503020204020204" charset="-122"/>
              </a:defRPr>
            </a:lvl1pPr>
            <a:lvl2pPr>
              <a:defRPr baseline="0">
                <a:solidFill>
                  <a:schemeClr val="tx1">
                    <a:lumMod val="85000"/>
                    <a:lumOff val="15000"/>
                  </a:schemeClr>
                </a:solidFill>
                <a:latin typeface="Arial" panose="020B0604020202020204" pitchFamily="34" charset="0"/>
                <a:ea typeface="微软雅黑" panose="020B0503020204020204" charset="-122"/>
              </a:defRPr>
            </a:lvl2pPr>
            <a:lvl3pPr>
              <a:defRPr baseline="0">
                <a:solidFill>
                  <a:schemeClr val="tx1">
                    <a:lumMod val="85000"/>
                    <a:lumOff val="15000"/>
                  </a:schemeClr>
                </a:solidFill>
                <a:latin typeface="Arial" panose="020B0604020202020204" pitchFamily="34" charset="0"/>
                <a:ea typeface="微软雅黑" panose="020B0503020204020204" charset="-122"/>
              </a:defRPr>
            </a:lvl3pPr>
            <a:lvl4pPr>
              <a:defRPr baseline="0">
                <a:solidFill>
                  <a:schemeClr val="tx1">
                    <a:lumMod val="85000"/>
                    <a:lumOff val="15000"/>
                  </a:schemeClr>
                </a:solidFill>
                <a:latin typeface="Arial" panose="020B0604020202020204" pitchFamily="34" charset="0"/>
                <a:ea typeface="微软雅黑" panose="020B0503020204020204" charset="-122"/>
              </a:defRPr>
            </a:lvl4pPr>
            <a:lvl5pPr>
              <a:defRPr baseline="0">
                <a:solidFill>
                  <a:schemeClr val="tx1">
                    <a:lumMod val="85000"/>
                    <a:lumOff val="15000"/>
                  </a:schemeClr>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1" name="文本占位符 10"/>
          <p:cNvSpPr>
            <a:spLocks noGrp="1"/>
          </p:cNvSpPr>
          <p:nvPr userDrawn="1">
            <p:ph type="body" sz="quarter" idx="15"/>
            <p:custDataLst>
              <p:tags r:id="rId8"/>
            </p:custDataLst>
          </p:nvPr>
        </p:nvSpPr>
        <p:spPr>
          <a:xfrm>
            <a:off x="429300" y="4914450"/>
            <a:ext cx="4006800" cy="585900"/>
          </a:xfrm>
        </p:spPr>
        <p:txBody>
          <a:bodyPr>
            <a:normAutofit/>
          </a:bodyPr>
          <a:lstStyle>
            <a:lvl1pPr>
              <a:defRPr baseline="0">
                <a:solidFill>
                  <a:schemeClr val="tx1">
                    <a:lumMod val="85000"/>
                    <a:lumOff val="15000"/>
                  </a:schemeClr>
                </a:solidFill>
                <a:latin typeface="Arial" panose="020B0604020202020204" pitchFamily="34" charset="0"/>
                <a:ea typeface="微软雅黑" panose="020B0503020204020204" charset="-122"/>
              </a:defRPr>
            </a:lvl1pPr>
          </a:lstStyle>
          <a:p>
            <a:pPr lvl="0"/>
            <a:r>
              <a:rPr lang="zh-CN" altLang="en-US" dirty="0"/>
              <a:t>单击此处编辑母版文本样式</a:t>
            </a:r>
          </a:p>
        </p:txBody>
      </p:sp>
      <p:sp>
        <p:nvSpPr>
          <p:cNvPr id="13" name="文本占位符 12"/>
          <p:cNvSpPr>
            <a:spLocks noGrp="1"/>
          </p:cNvSpPr>
          <p:nvPr userDrawn="1">
            <p:ph type="body" sz="quarter" idx="16"/>
            <p:custDataLst>
              <p:tags r:id="rId9"/>
            </p:custDataLst>
          </p:nvPr>
        </p:nvSpPr>
        <p:spPr>
          <a:xfrm>
            <a:off x="4689900" y="4910850"/>
            <a:ext cx="4025700" cy="585900"/>
          </a:xfrm>
        </p:spPr>
        <p:txBody>
          <a:bodyPr>
            <a:normAutofit/>
          </a:bodyPr>
          <a:lstStyle>
            <a:lvl1pPr>
              <a:defRPr baseline="0">
                <a:solidFill>
                  <a:schemeClr val="tx1">
                    <a:lumMod val="85000"/>
                    <a:lumOff val="15000"/>
                  </a:schemeClr>
                </a:solidFill>
                <a:latin typeface="Arial" panose="020B0604020202020204" pitchFamily="34" charset="0"/>
                <a:ea typeface="微软雅黑" panose="020B0503020204020204" charset="-122"/>
              </a:defRPr>
            </a:lvl1pPr>
          </a:lstStyle>
          <a:p>
            <a:pPr lvl="0"/>
            <a:r>
              <a:rPr lang="zh-CN" altLang="en-US" dirty="0"/>
              <a:t>单击此处编辑母版文本样式</a:t>
            </a:r>
          </a:p>
        </p:txBody>
      </p:sp>
      <p:grpSp>
        <p:nvGrpSpPr>
          <p:cNvPr id="23" name="组合 22"/>
          <p:cNvGrpSpPr/>
          <p:nvPr userDrawn="1">
            <p:custDataLst>
              <p:tags r:id="rId10"/>
            </p:custDataLst>
          </p:nvPr>
        </p:nvGrpSpPr>
        <p:grpSpPr>
          <a:xfrm>
            <a:off x="8482965" y="496808"/>
            <a:ext cx="391001" cy="321469"/>
            <a:chOff x="383382" y="4958557"/>
            <a:chExt cx="521493" cy="428627"/>
          </a:xfrm>
        </p:grpSpPr>
        <p:cxnSp>
          <p:nvCxnSpPr>
            <p:cNvPr id="25" name="直接连接符 24"/>
            <p:cNvCxnSpPr/>
            <p:nvPr userDrawn="1">
              <p:custDataLst>
                <p:tags r:id="rId12"/>
              </p:custDataLst>
            </p:nvPr>
          </p:nvCxnSpPr>
          <p:spPr>
            <a:xfrm>
              <a:off x="383382" y="4958557"/>
              <a:ext cx="521493" cy="0"/>
            </a:xfrm>
            <a:prstGeom prst="line">
              <a:avLst/>
            </a:prstGeom>
            <a:ln w="63500">
              <a:gradFill>
                <a:gsLst>
                  <a:gs pos="0">
                    <a:schemeClr val="accent1">
                      <a:lumMod val="40000"/>
                      <a:lumOff val="60000"/>
                    </a:schemeClr>
                  </a:gs>
                  <a:gs pos="57000">
                    <a:schemeClr val="accent1"/>
                  </a:gs>
                </a:gsLst>
                <a:lin ang="0" scaled="0"/>
              </a:gra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userDrawn="1">
              <p:custDataLst>
                <p:tags r:id="rId13"/>
              </p:custDataLst>
            </p:nvPr>
          </p:nvCxnSpPr>
          <p:spPr>
            <a:xfrm>
              <a:off x="383382" y="5172871"/>
              <a:ext cx="521493" cy="0"/>
            </a:xfrm>
            <a:prstGeom prst="line">
              <a:avLst/>
            </a:prstGeom>
            <a:ln w="63500">
              <a:gradFill>
                <a:gsLst>
                  <a:gs pos="0">
                    <a:schemeClr val="accent1">
                      <a:lumMod val="40000"/>
                      <a:lumOff val="60000"/>
                    </a:schemeClr>
                  </a:gs>
                  <a:gs pos="57000">
                    <a:schemeClr val="accent1"/>
                  </a:gs>
                </a:gsLst>
                <a:lin ang="0" scaled="0"/>
              </a:gra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userDrawn="1">
              <p:custDataLst>
                <p:tags r:id="rId14"/>
              </p:custDataLst>
            </p:nvPr>
          </p:nvCxnSpPr>
          <p:spPr>
            <a:xfrm>
              <a:off x="383382" y="5387184"/>
              <a:ext cx="521493" cy="0"/>
            </a:xfrm>
            <a:prstGeom prst="line">
              <a:avLst/>
            </a:prstGeom>
            <a:ln w="63500">
              <a:gradFill>
                <a:gsLst>
                  <a:gs pos="0">
                    <a:schemeClr val="accent1">
                      <a:lumMod val="40000"/>
                      <a:lumOff val="60000"/>
                    </a:schemeClr>
                  </a:gs>
                  <a:gs pos="57000">
                    <a:schemeClr val="accent1"/>
                  </a:gs>
                </a:gsLst>
                <a:lin ang="0" scaled="0"/>
              </a:gradFill>
            </a:ln>
          </p:spPr>
          <p:style>
            <a:lnRef idx="1">
              <a:schemeClr val="accent1"/>
            </a:lnRef>
            <a:fillRef idx="0">
              <a:schemeClr val="accent1"/>
            </a:fillRef>
            <a:effectRef idx="0">
              <a:schemeClr val="accent1"/>
            </a:effectRef>
            <a:fontRef idx="minor">
              <a:schemeClr val="tx1"/>
            </a:fontRef>
          </p:style>
        </p:cxnSp>
      </p:grpSp>
      <p:sp>
        <p:nvSpPr>
          <p:cNvPr id="24" name="任意多边形: 形状 23"/>
          <p:cNvSpPr/>
          <p:nvPr userDrawn="1">
            <p:custDataLst>
              <p:tags r:id="rId11"/>
            </p:custDataLst>
          </p:nvPr>
        </p:nvSpPr>
        <p:spPr>
          <a:xfrm rot="10800000">
            <a:off x="118110" y="6153785"/>
            <a:ext cx="1082993" cy="704215"/>
          </a:xfrm>
          <a:custGeom>
            <a:avLst/>
            <a:gdLst>
              <a:gd name="connsiteX0" fmla="*/ 0 w 4498061"/>
              <a:gd name="connsiteY0" fmla="*/ 0 h 2192408"/>
              <a:gd name="connsiteX1" fmla="*/ 4498061 w 4498061"/>
              <a:gd name="connsiteY1" fmla="*/ 0 h 2192408"/>
              <a:gd name="connsiteX2" fmla="*/ 4489445 w 4498061"/>
              <a:gd name="connsiteY2" fmla="*/ 170624 h 2192408"/>
              <a:gd name="connsiteX3" fmla="*/ 2249030 w 4498061"/>
              <a:gd name="connsiteY3" fmla="*/ 2192408 h 2192408"/>
              <a:gd name="connsiteX4" fmla="*/ 8615 w 4498061"/>
              <a:gd name="connsiteY4" fmla="*/ 170624 h 21924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8061" h="2192408">
                <a:moveTo>
                  <a:pt x="0" y="0"/>
                </a:moveTo>
                <a:lnTo>
                  <a:pt x="4498061" y="0"/>
                </a:lnTo>
                <a:lnTo>
                  <a:pt x="4489445" y="170624"/>
                </a:lnTo>
                <a:cubicBezTo>
                  <a:pt x="4374118" y="1306230"/>
                  <a:pt x="3415063" y="2192408"/>
                  <a:pt x="2249030" y="2192408"/>
                </a:cubicBezTo>
                <a:cubicBezTo>
                  <a:pt x="1082998" y="2192408"/>
                  <a:pt x="123943" y="1306230"/>
                  <a:pt x="8615" y="170624"/>
                </a:cubicBezTo>
                <a:close/>
              </a:path>
            </a:pathLst>
          </a:custGeom>
          <a:solidFill>
            <a:schemeClr val="accent6">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腰带">
    <p:bg>
      <p:bgPr>
        <a:solidFill>
          <a:schemeClr val="bg2"/>
        </a:solidFill>
        <a:effectLst/>
      </p:bgPr>
    </p:bg>
    <p:spTree>
      <p:nvGrpSpPr>
        <p:cNvPr id="1" name=""/>
        <p:cNvGrpSpPr/>
        <p:nvPr/>
      </p:nvGrpSpPr>
      <p:grpSpPr>
        <a:xfrm>
          <a:off x="0" y="0"/>
          <a:ext cx="0" cy="0"/>
          <a:chOff x="0" y="0"/>
          <a:chExt cx="0" cy="0"/>
        </a:xfrm>
      </p:grpSpPr>
      <p:sp>
        <p:nvSpPr>
          <p:cNvPr id="63" name="任意多边形: 形状 62"/>
          <p:cNvSpPr/>
          <p:nvPr userDrawn="1">
            <p:custDataLst>
              <p:tags r:id="rId1"/>
            </p:custDataLst>
          </p:nvPr>
        </p:nvSpPr>
        <p:spPr>
          <a:xfrm>
            <a:off x="4853940" y="0"/>
            <a:ext cx="3373755" cy="2192655"/>
          </a:xfrm>
          <a:custGeom>
            <a:avLst/>
            <a:gdLst>
              <a:gd name="connsiteX0" fmla="*/ 0 w 4498061"/>
              <a:gd name="connsiteY0" fmla="*/ 0 h 2192408"/>
              <a:gd name="connsiteX1" fmla="*/ 4498061 w 4498061"/>
              <a:gd name="connsiteY1" fmla="*/ 0 h 2192408"/>
              <a:gd name="connsiteX2" fmla="*/ 4489445 w 4498061"/>
              <a:gd name="connsiteY2" fmla="*/ 170624 h 2192408"/>
              <a:gd name="connsiteX3" fmla="*/ 2249030 w 4498061"/>
              <a:gd name="connsiteY3" fmla="*/ 2192408 h 2192408"/>
              <a:gd name="connsiteX4" fmla="*/ 8615 w 4498061"/>
              <a:gd name="connsiteY4" fmla="*/ 170624 h 21924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8061" h="2192408">
                <a:moveTo>
                  <a:pt x="0" y="0"/>
                </a:moveTo>
                <a:lnTo>
                  <a:pt x="4498061" y="0"/>
                </a:lnTo>
                <a:lnTo>
                  <a:pt x="4489445" y="170624"/>
                </a:lnTo>
                <a:cubicBezTo>
                  <a:pt x="4374118" y="1306230"/>
                  <a:pt x="3415063" y="2192408"/>
                  <a:pt x="2249030" y="2192408"/>
                </a:cubicBezTo>
                <a:cubicBezTo>
                  <a:pt x="1082998" y="2192408"/>
                  <a:pt x="123943" y="1306230"/>
                  <a:pt x="8615" y="170624"/>
                </a:cubicBezTo>
                <a:close/>
              </a:path>
            </a:pathLst>
          </a:cu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p>
        </p:txBody>
      </p:sp>
      <p:sp>
        <p:nvSpPr>
          <p:cNvPr id="64" name="任意多边形: 形状 63"/>
          <p:cNvSpPr/>
          <p:nvPr userDrawn="1">
            <p:custDataLst>
              <p:tags r:id="rId2"/>
            </p:custDataLst>
          </p:nvPr>
        </p:nvSpPr>
        <p:spPr>
          <a:xfrm>
            <a:off x="1099185" y="5164455"/>
            <a:ext cx="2669381" cy="1693545"/>
          </a:xfrm>
          <a:custGeom>
            <a:avLst/>
            <a:gdLst>
              <a:gd name="connsiteX0" fmla="*/ 1779745 w 3559491"/>
              <a:gd name="connsiteY0" fmla="*/ 0 h 1693763"/>
              <a:gd name="connsiteX1" fmla="*/ 3554851 w 3559491"/>
              <a:gd name="connsiteY1" fmla="*/ 1601882 h 1693763"/>
              <a:gd name="connsiteX2" fmla="*/ 3559491 w 3559491"/>
              <a:gd name="connsiteY2" fmla="*/ 1693763 h 1693763"/>
              <a:gd name="connsiteX3" fmla="*/ 0 w 3559491"/>
              <a:gd name="connsiteY3" fmla="*/ 1693763 h 1693763"/>
              <a:gd name="connsiteX4" fmla="*/ 4639 w 3559491"/>
              <a:gd name="connsiteY4" fmla="*/ 1601882 h 1693763"/>
              <a:gd name="connsiteX5" fmla="*/ 1779745 w 3559491"/>
              <a:gd name="connsiteY5" fmla="*/ 0 h 1693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59491" h="1693763">
                <a:moveTo>
                  <a:pt x="1779745" y="0"/>
                </a:moveTo>
                <a:cubicBezTo>
                  <a:pt x="2703606" y="0"/>
                  <a:pt x="3463476" y="702129"/>
                  <a:pt x="3554851" y="1601882"/>
                </a:cubicBezTo>
                <a:lnTo>
                  <a:pt x="3559491" y="1693763"/>
                </a:lnTo>
                <a:lnTo>
                  <a:pt x="0" y="1693763"/>
                </a:lnTo>
                <a:lnTo>
                  <a:pt x="4639" y="1601882"/>
                </a:lnTo>
                <a:cubicBezTo>
                  <a:pt x="96014" y="702129"/>
                  <a:pt x="855884" y="0"/>
                  <a:pt x="1779745" y="0"/>
                </a:cubicBezTo>
                <a:close/>
              </a:path>
            </a:pathLst>
          </a:custGeom>
          <a:solidFill>
            <a:schemeClr val="accent6">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dirty="0"/>
          </a:p>
        </p:txBody>
      </p:sp>
      <p:sp>
        <p:nvSpPr>
          <p:cNvPr id="10" name="矩形 9"/>
          <p:cNvSpPr/>
          <p:nvPr userDrawn="1">
            <p:custDataLst>
              <p:tags r:id="rId3"/>
            </p:custDataLst>
          </p:nvPr>
        </p:nvSpPr>
        <p:spPr>
          <a:xfrm>
            <a:off x="0" y="1576668"/>
            <a:ext cx="9144000" cy="3704665"/>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sz="100">
              <a:sym typeface="+mn-ea"/>
            </a:endParaRPr>
          </a:p>
        </p:txBody>
      </p:sp>
      <p:sp>
        <p:nvSpPr>
          <p:cNvPr id="2" name="标题 1"/>
          <p:cNvSpPr>
            <a:spLocks noGrp="1"/>
          </p:cNvSpPr>
          <p:nvPr userDrawn="1">
            <p:ph type="title" hasCustomPrompt="1"/>
            <p:custDataLst>
              <p:tags r:id="rId4"/>
            </p:custDataLst>
          </p:nvPr>
        </p:nvSpPr>
        <p:spPr>
          <a:xfrm>
            <a:off x="1142100" y="1637550"/>
            <a:ext cx="6858000" cy="1790100"/>
          </a:xfrm>
        </p:spPr>
        <p:txBody>
          <a:bodyPr anchor="b">
            <a:normAutofit/>
          </a:bodyPr>
          <a:lstStyle>
            <a:lvl1pPr algn="ctr">
              <a:defRPr sz="4500" baseline="0">
                <a:solidFill>
                  <a:schemeClr val="tx1">
                    <a:lumMod val="85000"/>
                    <a:lumOff val="15000"/>
                  </a:schemeClr>
                </a:solidFill>
                <a:latin typeface="Arial" panose="020B0604020202020204" pitchFamily="34" charset="0"/>
                <a:ea typeface="微软雅黑" panose="020B0503020204020204" charset="-122"/>
              </a:defRPr>
            </a:lvl1pPr>
          </a:lstStyle>
          <a:p>
            <a:r>
              <a:rPr lang="zh-CN" altLang="en-US" dirty="0"/>
              <a:t>单击此处编辑标题</a:t>
            </a:r>
          </a:p>
        </p:txBody>
      </p:sp>
      <p:sp>
        <p:nvSpPr>
          <p:cNvPr id="3" name="日期占位符 2"/>
          <p:cNvSpPr>
            <a:spLocks noGrp="1"/>
          </p:cNvSpPr>
          <p:nvPr userDrawn="1">
            <p:ph type="dt" sz="half" idx="10"/>
            <p:custDataLst>
              <p:tags r:id="rId5"/>
            </p:custDataLst>
          </p:nvPr>
        </p:nvSpPr>
        <p:spPr>
          <a:xfrm>
            <a:off x="659807" y="6389433"/>
            <a:ext cx="2025000" cy="237600"/>
          </a:xfrm>
        </p:spPr>
        <p:txBody>
          <a:bodyPr/>
          <a:lstStyle/>
          <a:p>
            <a:fld id="{760FBDFE-C587-4B4C-A407-44438C67B59E}" type="datetimeFigureOut">
              <a:rPr lang="zh-CN" altLang="en-US" smtClean="0"/>
              <a:t>2021/10/21</a:t>
            </a:fld>
            <a:endParaRPr lang="zh-CN" altLang="en-US"/>
          </a:p>
        </p:txBody>
      </p:sp>
      <p:sp>
        <p:nvSpPr>
          <p:cNvPr id="4" name="页脚占位符 3"/>
          <p:cNvSpPr>
            <a:spLocks noGrp="1"/>
          </p:cNvSpPr>
          <p:nvPr userDrawn="1">
            <p:ph type="ftr" sz="quarter" idx="11"/>
            <p:custDataLst>
              <p:tags r:id="rId6"/>
            </p:custDataLst>
          </p:nvPr>
        </p:nvSpPr>
        <p:spPr>
          <a:xfrm>
            <a:off x="3087000" y="6389433"/>
            <a:ext cx="2970000" cy="237600"/>
          </a:xfrm>
        </p:spPr>
        <p:txBody>
          <a:bodyPr/>
          <a:lstStyle/>
          <a:p>
            <a:endParaRPr lang="zh-CN" altLang="en-US" dirty="0"/>
          </a:p>
        </p:txBody>
      </p:sp>
      <p:sp>
        <p:nvSpPr>
          <p:cNvPr id="5" name="灯片编号占位符 4"/>
          <p:cNvSpPr>
            <a:spLocks noGrp="1"/>
          </p:cNvSpPr>
          <p:nvPr userDrawn="1">
            <p:ph type="sldNum" sz="quarter" idx="12"/>
            <p:custDataLst>
              <p:tags r:id="rId7"/>
            </p:custDataLst>
          </p:nvPr>
        </p:nvSpPr>
        <p:spPr>
          <a:xfrm>
            <a:off x="6457950" y="6389433"/>
            <a:ext cx="2025000" cy="237600"/>
          </a:xfrm>
        </p:spPr>
        <p:txBody>
          <a:bodyPr/>
          <a:lstStyle/>
          <a:p>
            <a:fld id="{49AE70B2-8BF9-45C0-BB95-33D1B9D3A854}" type="slidenum">
              <a:rPr lang="zh-CN" altLang="en-US" smtClean="0"/>
              <a:t>‹#›</a:t>
            </a:fld>
            <a:endParaRPr lang="zh-CN" altLang="en-US" dirty="0"/>
          </a:p>
        </p:txBody>
      </p:sp>
      <p:sp>
        <p:nvSpPr>
          <p:cNvPr id="7" name="文本占位符 6"/>
          <p:cNvSpPr>
            <a:spLocks noGrp="1"/>
          </p:cNvSpPr>
          <p:nvPr userDrawn="1">
            <p:ph type="body" sz="quarter" idx="13"/>
            <p:custDataLst>
              <p:tags r:id="rId8"/>
            </p:custDataLst>
          </p:nvPr>
        </p:nvSpPr>
        <p:spPr>
          <a:xfrm>
            <a:off x="1141810" y="4069800"/>
            <a:ext cx="6858000" cy="1242000"/>
          </a:xfrm>
        </p:spPr>
        <p:txBody>
          <a:bodyPr>
            <a:normAutofit/>
          </a:bodyPr>
          <a:lstStyle>
            <a:lvl1pPr algn="ctr">
              <a:defRPr baseline="0">
                <a:solidFill>
                  <a:schemeClr val="tx1">
                    <a:lumMod val="85000"/>
                    <a:lumOff val="15000"/>
                  </a:schemeClr>
                </a:solidFill>
                <a:latin typeface="Arial" panose="020B0604020202020204" pitchFamily="34" charset="0"/>
                <a:ea typeface="微软雅黑" panose="020B0503020204020204" charset="-122"/>
              </a:defRPr>
            </a:lvl1pPr>
          </a:lstStyle>
          <a:p>
            <a:pPr lvl="0"/>
            <a:r>
              <a:rPr lang="zh-CN" altLang="en-US" dirty="0"/>
              <a:t>单击此处编辑母版文本样式</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r>
              <a:rPr lang="zh-CN" altLang="en-US"/>
              <a:t>单击此处编辑母版标题样式</a:t>
            </a:r>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pPr lvl="0"/>
            <a:endParaRPr lang="zh-CN" altLang="en-US">
              <a:latin typeface="Arial" panose="020B0604020202020204" pitchFamily="34" charset="0"/>
            </a:endParaRPr>
          </a:p>
        </p:txBody>
      </p:sp>
      <p:sp>
        <p:nvSpPr>
          <p:cNvPr id="5" name="页脚占位符 4"/>
          <p:cNvSpPr>
            <a:spLocks noGrp="1"/>
          </p:cNvSpPr>
          <p:nvPr>
            <p:ph type="ftr" sz="quarter" idx="11"/>
          </p:nvPr>
        </p:nvSpPr>
        <p:spPr/>
        <p:txBody>
          <a:bodyPr/>
          <a:lstStyle/>
          <a:p>
            <a:pPr lvl="0"/>
            <a:endParaRPr lang="zh-CN" altLang="en-US">
              <a:latin typeface="Arial" panose="020B0604020202020204" pitchFamily="34" charset="0"/>
            </a:endParaRPr>
          </a:p>
        </p:txBody>
      </p:sp>
      <p:sp>
        <p:nvSpPr>
          <p:cNvPr id="6" name="灯片编号占位符 5"/>
          <p:cNvSpPr>
            <a:spLocks noGrp="1"/>
          </p:cNvSpPr>
          <p:nvPr>
            <p:ph type="sldNum" sz="quarter" idx="12"/>
          </p:nvPr>
        </p:nvSpPr>
        <p:spPr/>
        <p:txBody>
          <a:bodyPr/>
          <a:lstStyle/>
          <a:p>
            <a:pPr lvl="0"/>
            <a:fld id="{9A0DB2DC-4C9A-4742-B13C-FB6460FD3503}" type="slidenum">
              <a:rPr lang="zh-CN" altLang="en-US">
                <a:latin typeface="Arial" panose="020B0604020202020204" pitchFamily="34" charset="0"/>
              </a:rPr>
              <a:t>‹#›</a:t>
            </a:fld>
            <a:endParaRPr lang="zh-CN" altLang="en-US">
              <a:latin typeface="Arial" panose="020B0604020202020204" pitchFamily="34" charset="0"/>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2504" cy="452596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54296" y="1600200"/>
            <a:ext cx="4032504" cy="452596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pPr lvl="0"/>
            <a:endParaRPr lang="zh-CN" altLang="en-US">
              <a:latin typeface="Arial" panose="020B0604020202020204" pitchFamily="34" charset="0"/>
            </a:endParaRPr>
          </a:p>
        </p:txBody>
      </p:sp>
      <p:sp>
        <p:nvSpPr>
          <p:cNvPr id="6" name="页脚占位符 5"/>
          <p:cNvSpPr>
            <a:spLocks noGrp="1"/>
          </p:cNvSpPr>
          <p:nvPr>
            <p:ph type="ftr" sz="quarter" idx="11"/>
          </p:nvPr>
        </p:nvSpPr>
        <p:spPr/>
        <p:txBody>
          <a:bodyPr/>
          <a:lstStyle/>
          <a:p>
            <a:pPr lvl="0"/>
            <a:endParaRPr lang="zh-CN" altLang="en-US">
              <a:latin typeface="Arial" panose="020B0604020202020204" pitchFamily="34" charset="0"/>
            </a:endParaRPr>
          </a:p>
        </p:txBody>
      </p:sp>
      <p:sp>
        <p:nvSpPr>
          <p:cNvPr id="7" name="灯片编号占位符 6"/>
          <p:cNvSpPr>
            <a:spLocks noGrp="1"/>
          </p:cNvSpPr>
          <p:nvPr>
            <p:ph type="sldNum" sz="quarter" idx="12"/>
          </p:nvPr>
        </p:nvSpPr>
        <p:spPr/>
        <p:txBody>
          <a:bodyPr/>
          <a:lstStyle/>
          <a:p>
            <a:pPr lvl="0"/>
            <a:fld id="{9A0DB2DC-4C9A-4742-B13C-FB6460FD3503}" type="slidenum">
              <a:rPr lang="zh-CN" altLang="en-US">
                <a:latin typeface="Arial" panose="020B0604020202020204" pitchFamily="34" charset="0"/>
              </a:rPr>
              <a:t>‹#›</a:t>
            </a:fld>
            <a:endParaRPr lang="zh-CN" altLang="en-US">
              <a:latin typeface="Arial" panose="020B0604020202020204" pitchFamily="34" charset="0"/>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r>
              <a:rPr lang="zh-CN" altLang="en-US"/>
              <a:t>单击此处编辑母版标题样式</a:t>
            </a:r>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a:t>单击此处编辑母版文本样式</a:t>
            </a:r>
          </a:p>
        </p:txBody>
      </p:sp>
      <p:sp>
        <p:nvSpPr>
          <p:cNvPr id="4" name="内容占位符 3"/>
          <p:cNvSpPr>
            <a:spLocks noGrp="1"/>
          </p:cNvSpPr>
          <p:nvPr>
            <p:ph sz="half" idx="2"/>
          </p:nvPr>
        </p:nvSpPr>
        <p:spPr>
          <a:xfrm>
            <a:off x="890081" y="2665379"/>
            <a:ext cx="3655181" cy="352428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a:t>单击此处编辑母版文本样式</a:t>
            </a:r>
          </a:p>
        </p:txBody>
      </p:sp>
      <p:sp>
        <p:nvSpPr>
          <p:cNvPr id="6" name="内容占位符 5"/>
          <p:cNvSpPr>
            <a:spLocks noGrp="1"/>
          </p:cNvSpPr>
          <p:nvPr>
            <p:ph sz="quarter" idx="4"/>
          </p:nvPr>
        </p:nvSpPr>
        <p:spPr>
          <a:xfrm>
            <a:off x="4692704" y="2665379"/>
            <a:ext cx="3673182" cy="352428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pPr lvl="0"/>
            <a:endParaRPr lang="zh-CN" altLang="en-US">
              <a:latin typeface="Arial" panose="020B0604020202020204" pitchFamily="34" charset="0"/>
            </a:endParaRPr>
          </a:p>
        </p:txBody>
      </p:sp>
      <p:sp>
        <p:nvSpPr>
          <p:cNvPr id="8" name="页脚占位符 7"/>
          <p:cNvSpPr>
            <a:spLocks noGrp="1"/>
          </p:cNvSpPr>
          <p:nvPr>
            <p:ph type="ftr" sz="quarter" idx="11"/>
          </p:nvPr>
        </p:nvSpPr>
        <p:spPr/>
        <p:txBody>
          <a:bodyPr/>
          <a:lstStyle/>
          <a:p>
            <a:pPr lvl="0"/>
            <a:endParaRPr lang="zh-CN" altLang="en-US">
              <a:latin typeface="Arial" panose="020B0604020202020204" pitchFamily="34" charset="0"/>
            </a:endParaRPr>
          </a:p>
        </p:txBody>
      </p:sp>
      <p:sp>
        <p:nvSpPr>
          <p:cNvPr id="9" name="灯片编号占位符 8"/>
          <p:cNvSpPr>
            <a:spLocks noGrp="1"/>
          </p:cNvSpPr>
          <p:nvPr>
            <p:ph type="sldNum" sz="quarter" idx="12"/>
          </p:nvPr>
        </p:nvSpPr>
        <p:spPr/>
        <p:txBody>
          <a:bodyPr/>
          <a:lstStyle/>
          <a:p>
            <a:pPr lvl="0"/>
            <a:fld id="{9A0DB2DC-4C9A-4742-B13C-FB6460FD3503}" type="slidenum">
              <a:rPr lang="zh-CN" altLang="en-US">
                <a:latin typeface="Arial" panose="020B0604020202020204" pitchFamily="34" charset="0"/>
              </a:rPr>
              <a:t>‹#›</a:t>
            </a:fld>
            <a:endParaRPr lang="zh-CN" altLang="en-US">
              <a:latin typeface="Arial" panose="020B0604020202020204" pitchFamily="34" charset="0"/>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pPr lvl="0"/>
            <a:endParaRPr lang="zh-CN" altLang="en-US">
              <a:latin typeface="Arial" panose="020B0604020202020204" pitchFamily="34" charset="0"/>
            </a:endParaRPr>
          </a:p>
        </p:txBody>
      </p:sp>
      <p:sp>
        <p:nvSpPr>
          <p:cNvPr id="4" name="页脚占位符 3"/>
          <p:cNvSpPr>
            <a:spLocks noGrp="1"/>
          </p:cNvSpPr>
          <p:nvPr>
            <p:ph type="ftr" sz="quarter" idx="11"/>
          </p:nvPr>
        </p:nvSpPr>
        <p:spPr/>
        <p:txBody>
          <a:bodyPr/>
          <a:lstStyle/>
          <a:p>
            <a:pPr lvl="0"/>
            <a:endParaRPr lang="zh-CN" altLang="en-US">
              <a:latin typeface="Arial" panose="020B0604020202020204" pitchFamily="34" charset="0"/>
            </a:endParaRPr>
          </a:p>
        </p:txBody>
      </p:sp>
      <p:sp>
        <p:nvSpPr>
          <p:cNvPr id="5" name="灯片编号占位符 4"/>
          <p:cNvSpPr>
            <a:spLocks noGrp="1"/>
          </p:cNvSpPr>
          <p:nvPr>
            <p:ph type="sldNum" sz="quarter" idx="12"/>
          </p:nvPr>
        </p:nvSpPr>
        <p:spPr/>
        <p:txBody>
          <a:bodyPr/>
          <a:lstStyle/>
          <a:p>
            <a:pPr lvl="0"/>
            <a:fld id="{9A0DB2DC-4C9A-4742-B13C-FB6460FD3503}" type="slidenum">
              <a:rPr lang="zh-CN" altLang="en-US">
                <a:latin typeface="Arial" panose="020B0604020202020204" pitchFamily="34" charset="0"/>
              </a:rPr>
              <a:t>‹#›</a:t>
            </a:fld>
            <a:endParaRPr lang="zh-CN" altLang="en-US">
              <a:latin typeface="Arial" panose="020B0604020202020204" pitchFamily="34" charset="0"/>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lvl="0"/>
            <a:endParaRPr lang="zh-CN" altLang="en-US">
              <a:latin typeface="Arial" panose="020B0604020202020204" pitchFamily="34" charset="0"/>
            </a:endParaRPr>
          </a:p>
        </p:txBody>
      </p:sp>
      <p:sp>
        <p:nvSpPr>
          <p:cNvPr id="3" name="页脚占位符 2"/>
          <p:cNvSpPr>
            <a:spLocks noGrp="1"/>
          </p:cNvSpPr>
          <p:nvPr>
            <p:ph type="ftr" sz="quarter" idx="11"/>
          </p:nvPr>
        </p:nvSpPr>
        <p:spPr/>
        <p:txBody>
          <a:bodyPr/>
          <a:lstStyle/>
          <a:p>
            <a:pPr lvl="0"/>
            <a:endParaRPr lang="zh-CN" altLang="en-US">
              <a:latin typeface="Arial" panose="020B0604020202020204" pitchFamily="34" charset="0"/>
            </a:endParaRPr>
          </a:p>
        </p:txBody>
      </p:sp>
      <p:sp>
        <p:nvSpPr>
          <p:cNvPr id="4" name="灯片编号占位符 3"/>
          <p:cNvSpPr>
            <a:spLocks noGrp="1"/>
          </p:cNvSpPr>
          <p:nvPr>
            <p:ph type="sldNum" sz="quarter" idx="12"/>
          </p:nvPr>
        </p:nvSpPr>
        <p:spPr/>
        <p:txBody>
          <a:bodyPr/>
          <a:lstStyle/>
          <a:p>
            <a:pPr lvl="0"/>
            <a:fld id="{9A0DB2DC-4C9A-4742-B13C-FB6460FD3503}" type="slidenum">
              <a:rPr lang="zh-CN" altLang="en-US">
                <a:latin typeface="Arial" panose="020B0604020202020204" pitchFamily="34" charset="0"/>
              </a:rPr>
              <a:t>‹#›</a:t>
            </a:fld>
            <a:endParaRPr lang="zh-CN" altLang="en-US">
              <a:latin typeface="Arial" panose="020B0604020202020204" pitchFamily="34" charset="0"/>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a:t>单击此处编辑母版标题样式</a:t>
            </a:r>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pPr lvl="0"/>
            <a:endParaRPr lang="zh-CN" altLang="en-US">
              <a:latin typeface="Arial" panose="020B0604020202020204" pitchFamily="34" charset="0"/>
            </a:endParaRPr>
          </a:p>
        </p:txBody>
      </p:sp>
      <p:sp>
        <p:nvSpPr>
          <p:cNvPr id="6" name="页脚占位符 5"/>
          <p:cNvSpPr>
            <a:spLocks noGrp="1"/>
          </p:cNvSpPr>
          <p:nvPr>
            <p:ph type="ftr" sz="quarter" idx="11"/>
          </p:nvPr>
        </p:nvSpPr>
        <p:spPr/>
        <p:txBody>
          <a:bodyPr/>
          <a:lstStyle/>
          <a:p>
            <a:pPr lvl="0"/>
            <a:endParaRPr lang="zh-CN" altLang="en-US">
              <a:latin typeface="Arial" panose="020B0604020202020204" pitchFamily="34" charset="0"/>
            </a:endParaRPr>
          </a:p>
        </p:txBody>
      </p:sp>
      <p:sp>
        <p:nvSpPr>
          <p:cNvPr id="7" name="灯片编号占位符 6"/>
          <p:cNvSpPr>
            <a:spLocks noGrp="1"/>
          </p:cNvSpPr>
          <p:nvPr>
            <p:ph type="sldNum" sz="quarter" idx="12"/>
          </p:nvPr>
        </p:nvSpPr>
        <p:spPr/>
        <p:txBody>
          <a:bodyPr/>
          <a:lstStyle/>
          <a:p>
            <a:pPr lvl="0"/>
            <a:fld id="{9A0DB2DC-4C9A-4742-B13C-FB6460FD3503}" type="slidenum">
              <a:rPr lang="zh-CN" altLang="en-US">
                <a:latin typeface="Arial" panose="020B0604020202020204" pitchFamily="34" charset="0"/>
              </a:rPr>
              <a:t>‹#›</a:t>
            </a:fld>
            <a:endParaRPr lang="zh-CN" altLang="en-US">
              <a:latin typeface="Arial" panose="020B0604020202020204" pitchFamily="34" charset="0"/>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r>
              <a:rPr lang="zh-CN" altLang="en-US"/>
              <a:t>单击此处编辑母版标题样式</a:t>
            </a:r>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pPr lvl="0"/>
            <a:endParaRPr lang="zh-CN" altLang="en-US">
              <a:latin typeface="Arial" panose="020B0604020202020204" pitchFamily="34" charset="0"/>
            </a:endParaRPr>
          </a:p>
        </p:txBody>
      </p:sp>
      <p:sp>
        <p:nvSpPr>
          <p:cNvPr id="6" name="页脚占位符 5"/>
          <p:cNvSpPr>
            <a:spLocks noGrp="1"/>
          </p:cNvSpPr>
          <p:nvPr>
            <p:ph type="ftr" sz="quarter" idx="11"/>
          </p:nvPr>
        </p:nvSpPr>
        <p:spPr/>
        <p:txBody>
          <a:bodyPr/>
          <a:lstStyle/>
          <a:p>
            <a:pPr lvl="0"/>
            <a:endParaRPr lang="zh-CN" altLang="en-US">
              <a:latin typeface="Arial" panose="020B0604020202020204" pitchFamily="34" charset="0"/>
            </a:endParaRPr>
          </a:p>
        </p:txBody>
      </p:sp>
      <p:sp>
        <p:nvSpPr>
          <p:cNvPr id="7" name="灯片编号占位符 6"/>
          <p:cNvSpPr>
            <a:spLocks noGrp="1"/>
          </p:cNvSpPr>
          <p:nvPr>
            <p:ph type="sldNum" sz="quarter" idx="12"/>
          </p:nvPr>
        </p:nvSpPr>
        <p:spPr/>
        <p:txBody>
          <a:bodyPr/>
          <a:lstStyle/>
          <a:p>
            <a:pPr lvl="0"/>
            <a:fld id="{9A0DB2DC-4C9A-4742-B13C-FB6460FD3503}" type="slidenum">
              <a:rPr lang="zh-CN" altLang="en-US">
                <a:latin typeface="Arial" panose="020B0604020202020204" pitchFamily="34" charset="0"/>
              </a:rPr>
              <a:t>‹#›</a:t>
            </a:fld>
            <a:endParaRPr lang="zh-CN" altLang="en-US">
              <a:latin typeface="Arial" panose="020B0604020202020204" pitchFamily="34" charset="0"/>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21" Type="http://schemas.openxmlformats.org/officeDocument/2006/relationships/tags" Target="../tags/tag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tags" Target="../tags/tag6.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tags" Target="../tags/tag1.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tags" Target="../tags/tag5.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tags" Target="../tags/tag4.xml"/><Relationship Id="rId10" Type="http://schemas.openxmlformats.org/officeDocument/2006/relationships/slideLayout" Target="../slideLayouts/slideLayout21.xml"/><Relationship Id="rId19"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tags" Target="../tags/tag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alpha val="100000"/>
          </a:schemeClr>
        </a:solidFill>
        <a:effectLst/>
      </p:bgPr>
    </p:bg>
    <p:spTree>
      <p:nvGrpSpPr>
        <p:cNvPr id="1" name=""/>
        <p:cNvGrpSpPr/>
        <p:nvPr/>
      </p:nvGrpSpPr>
      <p:grpSpPr>
        <a:xfrm>
          <a:off x="0" y="0"/>
          <a:ext cx="0" cy="0"/>
          <a:chOff x="0" y="0"/>
          <a:chExt cx="0" cy="0"/>
        </a:xfrm>
      </p:grpSpPr>
      <p:sp>
        <p:nvSpPr>
          <p:cNvPr id="1026" name="标题 1025"/>
          <p:cNvSpPr>
            <a:spLocks noGrp="1"/>
          </p:cNvSpPr>
          <p:nvPr>
            <p:ph type="title"/>
          </p:nvPr>
        </p:nvSpPr>
        <p:spPr>
          <a:xfrm>
            <a:off x="457200" y="274638"/>
            <a:ext cx="8229600" cy="1143000"/>
          </a:xfrm>
          <a:prstGeom prst="rect">
            <a:avLst/>
          </a:prstGeom>
          <a:noFill/>
          <a:ln w="9525">
            <a:noFill/>
          </a:ln>
        </p:spPr>
        <p:txBody>
          <a:bodyPr anchor="ctr" anchorCtr="0"/>
          <a:lstStyle/>
          <a:p>
            <a:pPr lvl="0"/>
            <a:r>
              <a:rPr lang="zh-CN" altLang="en-US"/>
              <a:t>单击此处编辑母版标题样式</a:t>
            </a:r>
          </a:p>
        </p:txBody>
      </p:sp>
      <p:sp>
        <p:nvSpPr>
          <p:cNvPr id="1027" name="文本占位符 1026"/>
          <p:cNvSpPr>
            <a:spLocks noGrp="1"/>
          </p:cNvSpPr>
          <p:nvPr>
            <p:ph type="body" idx="1"/>
          </p:nvPr>
        </p:nvSpPr>
        <p:spPr>
          <a:xfrm>
            <a:off x="457200" y="1600200"/>
            <a:ext cx="8229600" cy="4525963"/>
          </a:xfrm>
          <a:prstGeom prst="rect">
            <a:avLst/>
          </a:prstGeom>
          <a:noFill/>
          <a:ln w="9525">
            <a:noFill/>
          </a:ln>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28" name="日期占位符 1027"/>
          <p:cNvSpPr>
            <a:spLocks noGrp="1"/>
          </p:cNvSpPr>
          <p:nvPr>
            <p:ph type="dt" sz="half" idx="2"/>
          </p:nvPr>
        </p:nvSpPr>
        <p:spPr>
          <a:xfrm>
            <a:off x="457200" y="6245225"/>
            <a:ext cx="2133600" cy="476250"/>
          </a:xfrm>
          <a:prstGeom prst="rect">
            <a:avLst/>
          </a:prstGeom>
          <a:noFill/>
          <a:ln w="9525">
            <a:noFill/>
          </a:ln>
        </p:spPr>
        <p:txBody>
          <a:bodyPr/>
          <a:lstStyle>
            <a:lvl1pPr>
              <a:defRPr sz="1400"/>
            </a:lvl1pPr>
          </a:lstStyle>
          <a:p>
            <a:pPr lvl="0"/>
            <a:endParaRPr lang="zh-CN" altLang="en-US">
              <a:latin typeface="Arial" panose="020B0604020202020204" pitchFamily="34" charset="0"/>
            </a:endParaRPr>
          </a:p>
        </p:txBody>
      </p:sp>
      <p:sp>
        <p:nvSpPr>
          <p:cNvPr id="1029" name="页脚占位符 1028"/>
          <p:cNvSpPr>
            <a:spLocks noGrp="1"/>
          </p:cNvSpPr>
          <p:nvPr>
            <p:ph type="ftr" sz="quarter" idx="3"/>
          </p:nvPr>
        </p:nvSpPr>
        <p:spPr>
          <a:xfrm>
            <a:off x="3124200" y="6245225"/>
            <a:ext cx="2895600" cy="476250"/>
          </a:xfrm>
          <a:prstGeom prst="rect">
            <a:avLst/>
          </a:prstGeom>
          <a:noFill/>
          <a:ln w="9525">
            <a:noFill/>
          </a:ln>
        </p:spPr>
        <p:txBody>
          <a:bodyPr/>
          <a:lstStyle>
            <a:lvl1pPr algn="ctr">
              <a:defRPr sz="1400"/>
            </a:lvl1pPr>
          </a:lstStyle>
          <a:p>
            <a:pPr lvl="0"/>
            <a:endParaRPr lang="zh-CN" altLang="en-US">
              <a:latin typeface="Arial" panose="020B0604020202020204" pitchFamily="34" charset="0"/>
            </a:endParaRPr>
          </a:p>
        </p:txBody>
      </p:sp>
      <p:sp>
        <p:nvSpPr>
          <p:cNvPr id="1030" name="灯片编号占位符 1029"/>
          <p:cNvSpPr>
            <a:spLocks noGrp="1"/>
          </p:cNvSpPr>
          <p:nvPr>
            <p:ph type="sldNum" sz="quarter" idx="4"/>
          </p:nvPr>
        </p:nvSpPr>
        <p:spPr>
          <a:xfrm>
            <a:off x="6553200" y="6245225"/>
            <a:ext cx="2133600" cy="476250"/>
          </a:xfrm>
          <a:prstGeom prst="rect">
            <a:avLst/>
          </a:prstGeom>
          <a:noFill/>
          <a:ln w="9525">
            <a:noFill/>
          </a:ln>
        </p:spPr>
        <p:txBody>
          <a:bodyPr/>
          <a:lstStyle>
            <a:lvl1pPr algn="r">
              <a:defRPr sz="1400"/>
            </a:lvl1pPr>
          </a:lstStyle>
          <a:p>
            <a:pPr lvl="0"/>
            <a:fld id="{9A0DB2DC-4C9A-4742-B13C-FB6460FD3503}" type="slidenum">
              <a:rPr lang="zh-CN" altLang="en-US">
                <a:latin typeface="Arial" panose="020B0604020202020204" pitchFamily="34" charset="0"/>
              </a:rPr>
              <a:t>‹#›</a:t>
            </a:fld>
            <a:endParaRPr lang="zh-CN" altLang="en-US">
              <a:latin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marL="0" lvl="0" indent="0" algn="ctr" defTabSz="91440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p:titleStyle>
    <p:bodyStyle>
      <a:lvl1pPr marL="342900" lvl="0" indent="-342900" algn="l" defTabSz="914400" eaLnBrk="1" fontAlgn="base" latinLnBrk="0" hangingPunct="1">
        <a:lnSpc>
          <a:spcPct val="100000"/>
        </a:lnSpc>
        <a:spcBef>
          <a:spcPct val="20000"/>
        </a:spcBef>
        <a:spcAft>
          <a:spcPct val="0"/>
        </a:spcAft>
        <a:buChar char="•"/>
        <a:defRPr sz="3200" b="0" i="0" u="none" kern="1200" baseline="0">
          <a:solidFill>
            <a:schemeClr val="tx1"/>
          </a:solidFill>
          <a:latin typeface="+mn-lt"/>
          <a:ea typeface="+mn-ea"/>
          <a:cs typeface="+mn-cs"/>
        </a:defRPr>
      </a:lvl1pPr>
      <a:lvl2pPr marL="742950" lvl="1" indent="-285750" algn="l" defTabSz="914400" eaLnBrk="1" fontAlgn="base" latinLnBrk="0" hangingPunct="1">
        <a:lnSpc>
          <a:spcPct val="100000"/>
        </a:lnSpc>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eaLnBrk="1" fontAlgn="base" latinLnBrk="0" hangingPunct="1">
        <a:lnSpc>
          <a:spcPct val="100000"/>
        </a:lnSpc>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20"/>
            </p:custDataLst>
          </p:nvPr>
        </p:nvSpPr>
        <p:spPr>
          <a:xfrm>
            <a:off x="502412" y="1189673"/>
            <a:ext cx="8139178" cy="331473"/>
          </a:xfrm>
          <a:prstGeom prst="rect">
            <a:avLst/>
          </a:prstGeom>
        </p:spPr>
        <p:txBody>
          <a:bodyPr vert="horz" lIns="101600" tIns="38100" rIns="76200" bIns="38100" rtlCol="0" anchor="t" anchorCtr="0">
            <a:noAutofit/>
          </a:bodyPr>
          <a:lstStyle/>
          <a:p>
            <a:r>
              <a:rPr lang="zh-CN" altLang="en-US" dirty="0"/>
              <a:t>单击此处编辑母版标题样式</a:t>
            </a:r>
          </a:p>
        </p:txBody>
      </p:sp>
      <p:sp>
        <p:nvSpPr>
          <p:cNvPr id="3" name="文本占位符 2"/>
          <p:cNvSpPr>
            <a:spLocks noGrp="1"/>
          </p:cNvSpPr>
          <p:nvPr>
            <p:ph type="body" idx="1"/>
            <p:custDataLst>
              <p:tags r:id="rId21"/>
            </p:custDataLst>
          </p:nvPr>
        </p:nvSpPr>
        <p:spPr>
          <a:xfrm>
            <a:off x="502412" y="1571631"/>
            <a:ext cx="8139178" cy="4041680"/>
          </a:xfrm>
          <a:prstGeom prst="rect">
            <a:avLst/>
          </a:prstGeom>
        </p:spPr>
        <p:txBody>
          <a:bodyPr vert="horz" lIns="101600" tIns="0" rIns="82550" bIns="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custDataLst>
              <p:tags r:id="rId22"/>
            </p:custDataLst>
          </p:nvPr>
        </p:nvSpPr>
        <p:spPr>
          <a:xfrm>
            <a:off x="659807" y="5619625"/>
            <a:ext cx="2025000" cy="237600"/>
          </a:xfrm>
          <a:prstGeom prst="rect">
            <a:avLst/>
          </a:prstGeom>
        </p:spPr>
        <p:txBody>
          <a:bodyPr vert="horz" lIns="91440" tIns="45720" rIns="91440" bIns="45720" rtlCol="0" anchor="ctr">
            <a:normAutofit/>
          </a:bodyPr>
          <a:lstStyle>
            <a:lvl1pPr algn="l">
              <a:defRPr sz="900">
                <a:solidFill>
                  <a:schemeClr val="tx1">
                    <a:tint val="75000"/>
                  </a:schemeClr>
                </a:solidFill>
              </a:defRPr>
            </a:lvl1pPr>
          </a:lstStyle>
          <a:p>
            <a:fld id="{760FBDFE-C587-4B4C-A407-44438C67B59E}" type="datetimeFigureOut">
              <a:rPr lang="zh-CN" altLang="en-US" smtClean="0"/>
              <a:t>2021/10/21</a:t>
            </a:fld>
            <a:endParaRPr lang="zh-CN" altLang="en-US"/>
          </a:p>
        </p:txBody>
      </p:sp>
      <p:sp>
        <p:nvSpPr>
          <p:cNvPr id="5" name="页脚占位符 4"/>
          <p:cNvSpPr>
            <a:spLocks noGrp="1"/>
          </p:cNvSpPr>
          <p:nvPr>
            <p:ph type="ftr" sz="quarter" idx="3"/>
            <p:custDataLst>
              <p:tags r:id="rId23"/>
            </p:custDataLst>
          </p:nvPr>
        </p:nvSpPr>
        <p:spPr>
          <a:xfrm>
            <a:off x="3087000" y="5619625"/>
            <a:ext cx="2970000" cy="237600"/>
          </a:xfrm>
          <a:prstGeom prst="rect">
            <a:avLst/>
          </a:prstGeom>
        </p:spPr>
        <p:txBody>
          <a:bodyPr vert="horz" lIns="91440" tIns="45720" rIns="91440" bIns="45720" rtlCol="0" anchor="ctr">
            <a:normAutofit/>
          </a:bodyPr>
          <a:lstStyle>
            <a:lvl1pPr algn="ctr">
              <a:defRPr sz="90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24"/>
            </p:custDataLst>
          </p:nvPr>
        </p:nvSpPr>
        <p:spPr>
          <a:xfrm>
            <a:off x="6457950" y="5619625"/>
            <a:ext cx="2025000" cy="237600"/>
          </a:xfrm>
          <a:prstGeom prst="rect">
            <a:avLst/>
          </a:prstGeom>
        </p:spPr>
        <p:txBody>
          <a:bodyPr vert="horz" lIns="91440" tIns="45720" rIns="91440" bIns="45720" rtlCol="0" anchor="ctr">
            <a:normAutofit/>
          </a:bodyPr>
          <a:lstStyle>
            <a:lvl1pPr algn="r">
              <a:defRPr sz="900">
                <a:solidFill>
                  <a:schemeClr val="tx1">
                    <a:tint val="75000"/>
                  </a:schemeClr>
                </a:solidFill>
              </a:defRPr>
            </a:lvl1pPr>
          </a:lstStyle>
          <a:p>
            <a:fld id="{49AE70B2-8BF9-45C0-BB95-33D1B9D3A854}" type="slidenum">
              <a:rPr lang="zh-CN" altLang="en-US" smtClean="0"/>
              <a:t>‹#›</a:t>
            </a:fld>
            <a:endParaRPr lang="zh-CN" altLang="en-US" dirty="0"/>
          </a:p>
        </p:txBody>
      </p:sp>
      <p:sp>
        <p:nvSpPr>
          <p:cNvPr id="7" name="KSO_TEMPLATE" hidden="1"/>
          <p:cNvSpPr/>
          <p:nvPr userDrawn="1">
            <p:custDataLst>
              <p:tags r:id="rId25"/>
            </p:custDataLst>
          </p:nvPr>
        </p:nvSpPr>
        <p:spPr>
          <a:xfrm>
            <a:off x="0" y="85725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solidFill>
                <a:schemeClr val="lt1"/>
              </a:solidFill>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Lst>
  <p:txStyles>
    <p:titleStyle>
      <a:lvl1pPr algn="l" defTabSz="685800" rtl="0" eaLnBrk="1" fontAlgn="auto" latinLnBrk="0" hangingPunct="1">
        <a:lnSpc>
          <a:spcPct val="100000"/>
        </a:lnSpc>
        <a:spcBef>
          <a:spcPct val="0"/>
        </a:spcBef>
        <a:buNone/>
        <a:defRPr sz="1800" b="1" u="none" strike="noStrike" kern="1200" cap="none" spc="200" normalizeH="0">
          <a:solidFill>
            <a:schemeClr val="tx1">
              <a:lumMod val="85000"/>
              <a:lumOff val="15000"/>
            </a:schemeClr>
          </a:solidFill>
          <a:uFillTx/>
          <a:latin typeface="Arial" panose="020B0604020202020204" pitchFamily="34" charset="0"/>
          <a:ea typeface="微软雅黑" panose="020B0503020204020204" charset="-122"/>
          <a:cs typeface="+mj-cs"/>
        </a:defRPr>
      </a:lvl1pPr>
    </p:titleStyle>
    <p:bodyStyle>
      <a:lvl1pPr marL="171450" indent="-171450" algn="l" defTabSz="685800" rtl="0" eaLnBrk="1" fontAlgn="auto" latinLnBrk="0" hangingPunct="1">
        <a:lnSpc>
          <a:spcPct val="130000"/>
        </a:lnSpc>
        <a:spcBef>
          <a:spcPts val="0"/>
        </a:spcBef>
        <a:spcAft>
          <a:spcPts val="1000"/>
        </a:spcAft>
        <a:buFont typeface="Arial" panose="020B0604020202020204" pitchFamily="34" charset="0"/>
        <a:buChar char="•"/>
        <a:defRPr sz="1050"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1pPr>
      <a:lvl2pPr marL="514350" indent="-171450" algn="l" defTabSz="685800" rtl="0" eaLnBrk="1" fontAlgn="auto" latinLnBrk="0" hangingPunct="1">
        <a:lnSpc>
          <a:spcPct val="130000"/>
        </a:lnSpc>
        <a:spcBef>
          <a:spcPts val="0"/>
        </a:spcBef>
        <a:spcAft>
          <a:spcPts val="1000"/>
        </a:spcAft>
        <a:buFont typeface="Arial" panose="020B0604020202020204" pitchFamily="34" charset="0"/>
        <a:buChar char="•"/>
        <a:tabLst>
          <a:tab pos="1207135" algn="l"/>
        </a:tabLst>
        <a:defRPr sz="1050"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2pPr>
      <a:lvl3pPr marL="857250" indent="-171450" algn="l" defTabSz="685800" rtl="0" eaLnBrk="1" fontAlgn="auto" latinLnBrk="0" hangingPunct="1">
        <a:lnSpc>
          <a:spcPct val="130000"/>
        </a:lnSpc>
        <a:spcBef>
          <a:spcPts val="0"/>
        </a:spcBef>
        <a:spcAft>
          <a:spcPts val="1000"/>
        </a:spcAft>
        <a:buFont typeface="Arial" panose="020B0604020202020204" pitchFamily="34" charset="0"/>
        <a:buChar char="•"/>
        <a:defRPr sz="1050"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3pPr>
      <a:lvl4pPr marL="1200150" indent="-171450" algn="l" defTabSz="685800" rtl="0" eaLnBrk="1" fontAlgn="auto" latinLnBrk="0" hangingPunct="1">
        <a:lnSpc>
          <a:spcPct val="130000"/>
        </a:lnSpc>
        <a:spcBef>
          <a:spcPts val="0"/>
        </a:spcBef>
        <a:spcAft>
          <a:spcPts val="1000"/>
        </a:spcAft>
        <a:buFont typeface="Arial" panose="020B0604020202020204" pitchFamily="34" charset="0"/>
        <a:buChar char="•"/>
        <a:defRPr sz="1050"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4pPr>
      <a:lvl5pPr marL="1543050" indent="-171450" algn="l" defTabSz="685800" rtl="0" eaLnBrk="1" fontAlgn="auto" latinLnBrk="0" hangingPunct="1">
        <a:lnSpc>
          <a:spcPct val="130000"/>
        </a:lnSpc>
        <a:spcBef>
          <a:spcPts val="0"/>
        </a:spcBef>
        <a:spcAft>
          <a:spcPts val="1000"/>
        </a:spcAft>
        <a:buFont typeface="Arial" panose="020B0604020202020204" pitchFamily="34" charset="0"/>
        <a:buChar char="•"/>
        <a:defRPr sz="1050"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tags" Target="../tags/tag260.xml"/><Relationship Id="rId2" Type="http://schemas.openxmlformats.org/officeDocument/2006/relationships/tags" Target="../tags/tag259.xml"/><Relationship Id="rId1" Type="http://schemas.openxmlformats.org/officeDocument/2006/relationships/tags" Target="../tags/tag258.xml"/><Relationship Id="rId6" Type="http://schemas.openxmlformats.org/officeDocument/2006/relationships/slideLayout" Target="../slideLayouts/slideLayout12.xml"/><Relationship Id="rId5" Type="http://schemas.openxmlformats.org/officeDocument/2006/relationships/tags" Target="../tags/tag262.xml"/><Relationship Id="rId4" Type="http://schemas.openxmlformats.org/officeDocument/2006/relationships/tags" Target="../tags/tag26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17.xml"/><Relationship Id="rId1" Type="http://schemas.openxmlformats.org/officeDocument/2006/relationships/tags" Target="../tags/tag271.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tags" Target="../tags/tag272.xml"/></Relationships>
</file>

<file path=ppt/slides/_rels/slide13.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slideLayout" Target="../slideLayouts/slideLayout17.xml"/><Relationship Id="rId1" Type="http://schemas.openxmlformats.org/officeDocument/2006/relationships/tags" Target="../tags/tag273.xml"/></Relationships>
</file>

<file path=ppt/slides/_rels/slide14.xml.rels><?xml version="1.0" encoding="UTF-8" standalone="yes"?>
<Relationships xmlns="http://schemas.openxmlformats.org/package/2006/relationships"><Relationship Id="rId3" Type="http://schemas.openxmlformats.org/officeDocument/2006/relationships/comments" Target="../comments/comment2.xml"/><Relationship Id="rId2" Type="http://schemas.openxmlformats.org/officeDocument/2006/relationships/slideLayout" Target="../slideLayouts/slideLayout17.xml"/><Relationship Id="rId1" Type="http://schemas.openxmlformats.org/officeDocument/2006/relationships/tags" Target="../tags/tag274.xml"/></Relationships>
</file>

<file path=ppt/slides/_rels/slide15.xml.rels><?xml version="1.0" encoding="UTF-8" standalone="yes"?>
<Relationships xmlns="http://schemas.openxmlformats.org/package/2006/relationships"><Relationship Id="rId3" Type="http://schemas.openxmlformats.org/officeDocument/2006/relationships/comments" Target="../comments/comment3.xml"/><Relationship Id="rId2" Type="http://schemas.openxmlformats.org/officeDocument/2006/relationships/slideLayout" Target="../slideLayouts/slideLayout17.xml"/><Relationship Id="rId1" Type="http://schemas.openxmlformats.org/officeDocument/2006/relationships/tags" Target="../tags/tag275.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tags" Target="../tags/tag276.xm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17.xml"/><Relationship Id="rId1" Type="http://schemas.openxmlformats.org/officeDocument/2006/relationships/tags" Target="../tags/tag277.xml"/></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17.xml"/><Relationship Id="rId1" Type="http://schemas.openxmlformats.org/officeDocument/2006/relationships/tags" Target="../tags/tag278.xm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17.xml"/><Relationship Id="rId1" Type="http://schemas.openxmlformats.org/officeDocument/2006/relationships/tags" Target="../tags/tag279.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tags" Target="../tags/tag263.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17.xml"/><Relationship Id="rId1" Type="http://schemas.openxmlformats.org/officeDocument/2006/relationships/tags" Target="../tags/tag280.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7.xml"/><Relationship Id="rId1" Type="http://schemas.openxmlformats.org/officeDocument/2006/relationships/tags" Target="../tags/tag264.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tags" Target="../tags/tag265.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7.xml"/><Relationship Id="rId1" Type="http://schemas.openxmlformats.org/officeDocument/2006/relationships/tags" Target="../tags/tag266.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tags" Target="../tags/tag268.xml"/><Relationship Id="rId1" Type="http://schemas.openxmlformats.org/officeDocument/2006/relationships/tags" Target="../tags/tag267.xml"/><Relationship Id="rId5" Type="http://schemas.openxmlformats.org/officeDocument/2006/relationships/image" Target="../media/image4.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17.xml"/><Relationship Id="rId4" Type="http://schemas.openxmlformats.org/officeDocument/2006/relationships/image" Target="../media/image7.jpe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Layout" Target="../slideLayouts/slideLayout17.xml"/><Relationship Id="rId1" Type="http://schemas.openxmlformats.org/officeDocument/2006/relationships/tags" Target="../tags/tag269.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tags" Target="../tags/tag27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custDataLst>
              <p:tags r:id="rId2"/>
            </p:custDataLst>
          </p:nvPr>
        </p:nvSpPr>
        <p:spPr>
          <a:xfrm>
            <a:off x="2251710" y="3001644"/>
            <a:ext cx="4640580" cy="801053"/>
          </a:xfrm>
        </p:spPr>
        <p:txBody>
          <a:bodyPr>
            <a:normAutofit/>
          </a:bodyPr>
          <a:lstStyle/>
          <a:p>
            <a:r>
              <a:rPr lang="zh-CN" altLang="en-US">
                <a:solidFill>
                  <a:schemeClr val="accent1">
                    <a:lumMod val="50000"/>
                  </a:schemeClr>
                </a:solidFill>
                <a:ea typeface="微软雅黑" panose="020B0503020204020204" charset="-122"/>
              </a:rPr>
              <a:t>天气预报</a:t>
            </a:r>
            <a:r>
              <a:rPr lang="en-US" altLang="zh-CN">
                <a:solidFill>
                  <a:schemeClr val="accent1">
                    <a:lumMod val="50000"/>
                  </a:schemeClr>
                </a:solidFill>
                <a:ea typeface="微软雅黑" panose="020B0503020204020204" charset="-122"/>
              </a:rPr>
              <a:t>app</a:t>
            </a:r>
            <a:endParaRPr lang="zh-CN" altLang="en-US">
              <a:solidFill>
                <a:schemeClr val="accent1">
                  <a:lumMod val="50000"/>
                </a:schemeClr>
              </a:solidFill>
              <a:ea typeface="微软雅黑" panose="020B0503020204020204" charset="-122"/>
            </a:endParaRPr>
          </a:p>
        </p:txBody>
      </p:sp>
      <p:sp>
        <p:nvSpPr>
          <p:cNvPr id="3" name="副标题 2"/>
          <p:cNvSpPr>
            <a:spLocks noGrp="1"/>
          </p:cNvSpPr>
          <p:nvPr>
            <p:ph type="subTitle" idx="1"/>
            <p:custDataLst>
              <p:tags r:id="rId3"/>
            </p:custDataLst>
          </p:nvPr>
        </p:nvSpPr>
        <p:spPr>
          <a:xfrm>
            <a:off x="2251710" y="4168896"/>
            <a:ext cx="4640582" cy="296397"/>
          </a:xfrm>
        </p:spPr>
        <p:txBody>
          <a:bodyPr>
            <a:normAutofit/>
          </a:bodyPr>
          <a:lstStyle/>
          <a:p>
            <a:r>
              <a:rPr lang="zh-CN" altLang="en-US" sz="1200" dirty="0">
                <a:solidFill>
                  <a:schemeClr val="dk1">
                    <a:lumMod val="75000"/>
                    <a:lumOff val="25000"/>
                  </a:schemeClr>
                </a:solidFill>
              </a:rPr>
              <a:t>第一阶段任务汇报</a:t>
            </a:r>
          </a:p>
        </p:txBody>
      </p:sp>
      <p:sp>
        <p:nvSpPr>
          <p:cNvPr id="7" name="文本占位符 6"/>
          <p:cNvSpPr>
            <a:spLocks noGrp="1"/>
          </p:cNvSpPr>
          <p:nvPr>
            <p:ph type="body" sz="quarter" idx="13"/>
            <p:custDataLst>
              <p:tags r:id="rId4"/>
            </p:custDataLst>
          </p:nvPr>
        </p:nvSpPr>
        <p:spPr>
          <a:xfrm>
            <a:off x="2700655" y="4688205"/>
            <a:ext cx="4229100" cy="378460"/>
          </a:xfrm>
        </p:spPr>
        <p:txBody>
          <a:bodyPr>
            <a:normAutofit fontScale="92500"/>
          </a:bodyPr>
          <a:lstStyle/>
          <a:p>
            <a:r>
              <a:rPr lang="zh-CN" altLang="en-US" sz="1400" dirty="0">
                <a:solidFill>
                  <a:schemeClr val="dk1">
                    <a:lumMod val="85000"/>
                    <a:lumOff val="15000"/>
                  </a:schemeClr>
                </a:solidFill>
              </a:rPr>
              <a:t>小组成员：李奕潼，陈晓烁，文悦言，张淼然</a:t>
            </a:r>
            <a:endParaRPr lang="en-US" altLang="zh-CN" sz="1400" dirty="0">
              <a:solidFill>
                <a:schemeClr val="dk1">
                  <a:lumMod val="85000"/>
                  <a:lumOff val="15000"/>
                </a:schemeClr>
              </a:solidFill>
            </a:endParaRPr>
          </a:p>
        </p:txBody>
      </p:sp>
      <p:sp>
        <p:nvSpPr>
          <p:cNvPr id="4" name="文本框 3"/>
          <p:cNvSpPr txBox="1"/>
          <p:nvPr>
            <p:custDataLst>
              <p:tags r:id="rId5"/>
            </p:custDataLst>
          </p:nvPr>
        </p:nvSpPr>
        <p:spPr>
          <a:xfrm>
            <a:off x="2915920" y="2132965"/>
            <a:ext cx="2955925" cy="617220"/>
          </a:xfrm>
          <a:prstGeom prst="rect">
            <a:avLst/>
          </a:prstGeom>
          <a:noFill/>
        </p:spPr>
        <p:txBody>
          <a:bodyPr wrap="square" rtlCol="0" anchor="ctr" anchorCtr="0">
            <a:noAutofit/>
          </a:bodyPr>
          <a:lstStyle>
            <a:defPPr>
              <a:defRPr lang="zh-CN"/>
            </a:defPPr>
            <a:lvl1pPr algn="ctr">
              <a:defRPr sz="7200" b="1">
                <a:solidFill>
                  <a:schemeClr val="accent1"/>
                </a:solidFill>
                <a:latin typeface="Arial" panose="020B0604020202020204" pitchFamily="34" charset="0"/>
                <a:ea typeface="微软雅黑" panose="020B0503020204020204" charset="-122"/>
              </a:defRPr>
            </a:lvl1pPr>
          </a:lstStyle>
          <a:p>
            <a:r>
              <a:rPr lang="en-US" altLang="zh-CN" sz="4500" dirty="0">
                <a:solidFill>
                  <a:schemeClr val="dk1"/>
                </a:solidFill>
              </a:rPr>
              <a:t>2021-A13</a:t>
            </a:r>
          </a:p>
        </p:txBody>
      </p:sp>
    </p:spTree>
    <p:custDataLst>
      <p:tags r:id="rId1"/>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070213-7396-4D65-8F12-0FAC4C131972}"/>
              </a:ext>
            </a:extLst>
          </p:cNvPr>
          <p:cNvSpPr>
            <a:spLocks noGrp="1"/>
          </p:cNvSpPr>
          <p:nvPr>
            <p:ph type="title"/>
          </p:nvPr>
        </p:nvSpPr>
        <p:spPr/>
        <p:txBody>
          <a:bodyPr/>
          <a:lstStyle/>
          <a:p>
            <a:r>
              <a:rPr lang="en-US" altLang="zh-CN" dirty="0">
                <a:sym typeface="+mn-ea"/>
              </a:rPr>
              <a:t>2.1</a:t>
            </a:r>
            <a:r>
              <a:rPr lang="zh-CN" altLang="en-US" dirty="0">
                <a:sym typeface="+mn-ea"/>
              </a:rPr>
              <a:t>市场、竞争对手和同类产品分析</a:t>
            </a:r>
            <a:br>
              <a:rPr lang="zh-CN" altLang="en-US" dirty="0"/>
            </a:br>
            <a:endParaRPr lang="zh-CN" altLang="en-US" dirty="0"/>
          </a:p>
        </p:txBody>
      </p:sp>
      <p:sp>
        <p:nvSpPr>
          <p:cNvPr id="3" name="内容占位符 2">
            <a:extLst>
              <a:ext uri="{FF2B5EF4-FFF2-40B4-BE49-F238E27FC236}">
                <a16:creationId xmlns:a16="http://schemas.microsoft.com/office/drawing/2014/main" id="{532BBA5C-5325-43EB-8D8A-9449B8F6F940}"/>
              </a:ext>
            </a:extLst>
          </p:cNvPr>
          <p:cNvSpPr>
            <a:spLocks noGrp="1"/>
          </p:cNvSpPr>
          <p:nvPr>
            <p:ph idx="1"/>
          </p:nvPr>
        </p:nvSpPr>
        <p:spPr>
          <a:xfrm>
            <a:off x="611560" y="2204864"/>
            <a:ext cx="8139178" cy="4041680"/>
          </a:xfrm>
        </p:spPr>
        <p:txBody>
          <a:bodyPr/>
          <a:lstStyle/>
          <a:p>
            <a:r>
              <a:rPr lang="zh-CN" altLang="en-US" sz="1800" dirty="0"/>
              <a:t> 综上，天气</a:t>
            </a:r>
            <a:r>
              <a:rPr lang="en-US" altLang="zh-CN" sz="1800" dirty="0"/>
              <a:t>APP</a:t>
            </a:r>
            <a:r>
              <a:rPr lang="zh-CN" altLang="en-US" sz="1800" dirty="0"/>
              <a:t>应该把目光集中在用户体验上，尤其在</a:t>
            </a:r>
            <a:r>
              <a:rPr lang="en-US" altLang="zh-CN" sz="1800" dirty="0"/>
              <a:t>APP</a:t>
            </a:r>
            <a:r>
              <a:rPr lang="zh-CN" altLang="en-US" sz="1800" dirty="0"/>
              <a:t>首页中，</a:t>
            </a:r>
            <a:r>
              <a:rPr lang="zh-CN" altLang="en-US" sz="1800" b="1" dirty="0"/>
              <a:t>操作一定要简单快捷，数据做到精准无误</a:t>
            </a:r>
            <a:r>
              <a:rPr lang="zh-CN" altLang="en-US" sz="1800" dirty="0"/>
              <a:t>，出色的体验有利于提升用户粘性，小众的天气</a:t>
            </a:r>
            <a:r>
              <a:rPr lang="en-US" altLang="zh-CN" sz="1800" dirty="0"/>
              <a:t>APP</a:t>
            </a:r>
            <a:r>
              <a:rPr lang="zh-CN" altLang="en-US" sz="1800" dirty="0"/>
              <a:t>更应如此。此外，除了在天气数据的精准度上多下功夫外，作为工具类应用，天气</a:t>
            </a:r>
            <a:r>
              <a:rPr lang="en-US" altLang="zh-CN" sz="1800" dirty="0"/>
              <a:t>APP</a:t>
            </a:r>
            <a:r>
              <a:rPr lang="zh-CN" altLang="en-US" sz="1800" dirty="0"/>
              <a:t>更应不忘本质，</a:t>
            </a:r>
            <a:r>
              <a:rPr lang="zh-CN" altLang="en-US" sz="1800" b="1" dirty="0"/>
              <a:t>多关注用户日常生活中的实际需求</a:t>
            </a:r>
            <a:r>
              <a:rPr lang="zh-CN" altLang="en-US" sz="1800" dirty="0"/>
              <a:t>，以创新的视角将原本枯燥无味的天气数据变得更有人情味或许会是一个很好的发展方向。</a:t>
            </a:r>
          </a:p>
        </p:txBody>
      </p:sp>
    </p:spTree>
    <p:extLst>
      <p:ext uri="{BB962C8B-B14F-4D97-AF65-F5344CB8AC3E}">
        <p14:creationId xmlns:p14="http://schemas.microsoft.com/office/powerpoint/2010/main" val="42584203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2.2</a:t>
            </a:r>
            <a:r>
              <a:t>产品定位及用户群体分析</a:t>
            </a:r>
          </a:p>
        </p:txBody>
      </p:sp>
      <p:sp>
        <p:nvSpPr>
          <p:cNvPr id="4" name="内容占位符 3"/>
          <p:cNvSpPr>
            <a:spLocks noGrp="1"/>
          </p:cNvSpPr>
          <p:nvPr>
            <p:ph idx="1"/>
          </p:nvPr>
        </p:nvSpPr>
        <p:spPr>
          <a:xfrm>
            <a:off x="1424940" y="1050290"/>
            <a:ext cx="6297930" cy="5011420"/>
          </a:xfrm>
        </p:spPr>
        <p:txBody>
          <a:bodyPr>
            <a:normAutofit fontScale="92500"/>
          </a:bodyPr>
          <a:lstStyle/>
          <a:p>
            <a:pPr marL="0" indent="0">
              <a:buNone/>
            </a:pPr>
            <a:r>
              <a:rPr lang="en-US" sz="1600" dirty="0">
                <a:latin typeface="+mn-ea"/>
                <a:ea typeface="+mn-ea"/>
              </a:rPr>
              <a:t>    </a:t>
            </a:r>
            <a:r>
              <a:rPr sz="1600" dirty="0">
                <a:latin typeface="+mn-ea"/>
                <a:ea typeface="+mn-ea"/>
              </a:rPr>
              <a:t>天气预报APP作为一个基础的应用，面对的用户群体非常庞大。不同的用户他们各自的需求不一样，有的人只想知道基本的气温、阴晴等信息；有的用户需要知道准确的风级信息；有的用户想知道空气质量情况，看是否适合进行户外活动。可能还有更多的使用场景，但是天气APP应用中不可能把所有的信息都添加上去，所以在设计APP时候，</a:t>
            </a:r>
            <a:r>
              <a:rPr sz="1600" b="1" dirty="0">
                <a:latin typeface="+mn-ea"/>
                <a:ea typeface="+mn-ea"/>
              </a:rPr>
              <a:t>既要让APP界面尽量简洁，也要尽量照顾到一些用户的个性化需求。</a:t>
            </a:r>
          </a:p>
          <a:p>
            <a:pPr marL="0" indent="0">
              <a:buNone/>
            </a:pPr>
            <a:r>
              <a:rPr sz="1600" dirty="0">
                <a:latin typeface="+mn-ea"/>
                <a:ea typeface="+mn-ea"/>
              </a:rPr>
              <a:t> </a:t>
            </a:r>
            <a:r>
              <a:rPr lang="en-US" sz="1600" dirty="0">
                <a:latin typeface="+mn-ea"/>
                <a:ea typeface="+mn-ea"/>
              </a:rPr>
              <a:t>   </a:t>
            </a:r>
            <a:r>
              <a:rPr lang="zh-CN" altLang="en-US" sz="1600" dirty="0">
                <a:latin typeface="+mn-ea"/>
                <a:ea typeface="+mn-ea"/>
              </a:rPr>
              <a:t>该</a:t>
            </a:r>
            <a:r>
              <a:rPr sz="1600" dirty="0" err="1">
                <a:latin typeface="+mn-ea"/>
                <a:ea typeface="+mn-ea"/>
              </a:rPr>
              <a:t>天气APP</a:t>
            </a:r>
            <a:r>
              <a:rPr lang="zh-CN" altLang="en-US" sz="1600" dirty="0">
                <a:latin typeface="+mn-ea"/>
                <a:ea typeface="+mn-ea"/>
              </a:rPr>
              <a:t>将面向所有使用手机的人群。据调查天气类</a:t>
            </a:r>
            <a:r>
              <a:rPr lang="en-US" altLang="zh-CN" sz="1600" dirty="0">
                <a:latin typeface="+mn-ea"/>
                <a:ea typeface="+mn-ea"/>
              </a:rPr>
              <a:t>APP</a:t>
            </a:r>
            <a:r>
              <a:rPr lang="zh-CN" altLang="en-US" sz="1600" dirty="0">
                <a:latin typeface="+mn-ea"/>
                <a:ea typeface="+mn-ea"/>
              </a:rPr>
              <a:t>在</a:t>
            </a:r>
            <a:r>
              <a:rPr sz="1600" dirty="0">
                <a:latin typeface="+mn-ea"/>
                <a:ea typeface="+mn-ea"/>
              </a:rPr>
              <a:t>性别分布方面，女性用户较多，占65.4%</a:t>
            </a:r>
            <a:r>
              <a:rPr lang="zh-CN" altLang="en-US" sz="1600" dirty="0">
                <a:latin typeface="+mn-ea"/>
                <a:ea typeface="+mn-ea"/>
              </a:rPr>
              <a:t>。需求是不同的，</a:t>
            </a:r>
            <a:r>
              <a:rPr sz="1600" dirty="0" err="1">
                <a:latin typeface="+mn-ea"/>
                <a:ea typeface="+mn-ea"/>
              </a:rPr>
              <a:t>男性只关注基本天气情况来决定穿衣、出行时间和防雨雪工具的选择。而女性除了基本的天气查询需求外，还会关注紫外线、空气质量等数据</a:t>
            </a:r>
            <a:r>
              <a:rPr sz="1600" dirty="0">
                <a:latin typeface="+mn-ea"/>
                <a:ea typeface="+mn-ea"/>
              </a:rPr>
              <a:t>。</a:t>
            </a:r>
            <a:r>
              <a:rPr lang="zh-CN" altLang="en-US" sz="1600" b="1" dirty="0">
                <a:latin typeface="+mn-ea"/>
                <a:ea typeface="+mn-ea"/>
              </a:rPr>
              <a:t>这一点对于我们设计</a:t>
            </a:r>
            <a:r>
              <a:rPr lang="en-US" altLang="zh-CN" sz="1600" b="1" dirty="0">
                <a:latin typeface="+mn-ea"/>
                <a:ea typeface="+mn-ea"/>
              </a:rPr>
              <a:t>APP</a:t>
            </a:r>
            <a:r>
              <a:rPr lang="zh-CN" altLang="en-US" sz="1600" b="1" dirty="0">
                <a:latin typeface="+mn-ea"/>
                <a:ea typeface="+mn-ea"/>
              </a:rPr>
              <a:t>的个性化服务起到很大的影响。</a:t>
            </a:r>
            <a:r>
              <a:rPr sz="1600" dirty="0" err="1">
                <a:latin typeface="+mn-ea"/>
                <a:ea typeface="+mn-ea"/>
              </a:rPr>
              <a:t>在探索盈利模式的过程中，用户更多元化的天气查询需求也为</a:t>
            </a:r>
            <a:r>
              <a:rPr lang="en-US" sz="1600" dirty="0" err="1">
                <a:latin typeface="+mn-ea"/>
                <a:ea typeface="+mn-ea"/>
              </a:rPr>
              <a:t>app</a:t>
            </a:r>
            <a:r>
              <a:rPr lang="zh-CN" altLang="en-US" sz="1600" dirty="0">
                <a:latin typeface="+mn-ea"/>
                <a:ea typeface="+mn-ea"/>
              </a:rPr>
              <a:t>设计</a:t>
            </a:r>
            <a:r>
              <a:rPr sz="1600" dirty="0">
                <a:latin typeface="+mn-ea"/>
                <a:ea typeface="+mn-ea"/>
              </a:rPr>
              <a:t>提供灵感。譬如，通过与电商的结合，在不同的天气情况下为用户推荐相关的防护和穿戴产品，这不失为天气APP这类工具属性极强的产品变现的有效途径。</a:t>
            </a:r>
          </a:p>
        </p:txBody>
      </p:sp>
    </p:spTree>
    <p:custDataLst>
      <p:tags r:id="rId1"/>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979295" y="1628775"/>
            <a:ext cx="5301615" cy="2051050"/>
          </a:xfrm>
        </p:spPr>
        <p:txBody>
          <a:bodyPr>
            <a:normAutofit/>
          </a:bodyPr>
          <a:lstStyle/>
          <a:p>
            <a:r>
              <a:rPr lang="en-US" altLang="zh-CN" dirty="0"/>
              <a:t>3.</a:t>
            </a:r>
            <a:r>
              <a:rPr lang="zh-CN" altLang="en-US" dirty="0"/>
              <a:t>产品设计方案的合理性和完整性</a:t>
            </a:r>
          </a:p>
        </p:txBody>
      </p:sp>
    </p:spTree>
    <p:custDataLst>
      <p:tags r:id="rId1"/>
    </p:custData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3.1 </a:t>
            </a:r>
            <a:r>
              <a:t>产品设计方案的合理性</a:t>
            </a:r>
          </a:p>
        </p:txBody>
      </p:sp>
      <p:sp>
        <p:nvSpPr>
          <p:cNvPr id="11" name="标题 1"/>
          <p:cNvSpPr>
            <a:spLocks noGrp="1"/>
          </p:cNvSpPr>
          <p:nvPr/>
        </p:nvSpPr>
        <p:spPr>
          <a:xfrm>
            <a:off x="1475740" y="1124585"/>
            <a:ext cx="6169660" cy="4875530"/>
          </a:xfrm>
          <a:prstGeom prst="rect">
            <a:avLst/>
          </a:prstGeom>
        </p:spPr>
        <p:txBody>
          <a:bodyPr vert="horz" lIns="101600" tIns="38100" rIns="76200" bIns="38100" rtlCol="0" anchor="t" anchorCtr="0">
            <a:noAutofit/>
            <a:scene3d>
              <a:camera prst="orthographicFront"/>
              <a:lightRig rig="threePt" dir="t"/>
            </a:scene3d>
          </a:bodyPr>
          <a:lstStyle>
            <a:lvl1pPr marL="0" marR="0" lvl="0" algn="l" defTabSz="914400" rtl="0" eaLnBrk="1" fontAlgn="auto" latinLnBrk="0" hangingPunct="1">
              <a:lnSpc>
                <a:spcPct val="100000"/>
              </a:lnSpc>
              <a:spcBef>
                <a:spcPct val="0"/>
              </a:spcBef>
              <a:buNone/>
              <a:defRPr kumimoji="0" lang="zh-CN" altLang="en-US" sz="18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r>
              <a:rPr lang="en-US" altLang="zh-CN" sz="2000" b="0">
                <a:solidFill>
                  <a:schemeClr val="accent1"/>
                </a:solidFill>
                <a:effectLst>
                  <a:outerShdw blurRad="38100" dist="25400" dir="5400000" algn="ctr" rotWithShape="0">
                    <a:srgbClr val="6E747A">
                      <a:alpha val="43000"/>
                    </a:srgbClr>
                  </a:outerShdw>
                </a:effectLst>
                <a:sym typeface="+mn-ea"/>
              </a:rPr>
              <a:t>·</a:t>
            </a:r>
            <a:r>
              <a:rPr sz="2000" b="0">
                <a:solidFill>
                  <a:schemeClr val="accent1"/>
                </a:solidFill>
                <a:effectLst>
                  <a:outerShdw blurRad="38100" dist="25400" dir="5400000" algn="ctr" rotWithShape="0">
                    <a:srgbClr val="6E747A">
                      <a:alpha val="43000"/>
                    </a:srgbClr>
                  </a:outerShdw>
                </a:effectLst>
                <a:sym typeface="+mn-ea"/>
              </a:rPr>
              <a:t>技术合理性</a:t>
            </a:r>
            <a:endParaRPr sz="2000" b="0">
              <a:solidFill>
                <a:schemeClr val="accent1"/>
              </a:solidFill>
              <a:effectLst>
                <a:outerShdw blurRad="38100" dist="25400" dir="5400000" algn="ctr" rotWithShape="0">
                  <a:srgbClr val="6E747A">
                    <a:alpha val="43000"/>
                  </a:srgbClr>
                </a:outerShdw>
              </a:effectLst>
            </a:endParaRPr>
          </a:p>
          <a:p>
            <a:endParaRPr sz="2000" b="0">
              <a:solidFill>
                <a:schemeClr val="accent1"/>
              </a:solidFill>
              <a:effectLst>
                <a:outerShdw blurRad="38100" dist="25400" dir="5400000" algn="ctr" rotWithShape="0">
                  <a:srgbClr val="6E747A">
                    <a:alpha val="43000"/>
                  </a:srgbClr>
                </a:outerShdw>
              </a:effectLst>
            </a:endParaRPr>
          </a:p>
        </p:txBody>
      </p:sp>
      <p:sp>
        <p:nvSpPr>
          <p:cNvPr id="4" name="文本框 3"/>
          <p:cNvSpPr txBox="1"/>
          <p:nvPr/>
        </p:nvSpPr>
        <p:spPr>
          <a:xfrm>
            <a:off x="1547540" y="2636912"/>
            <a:ext cx="6120720" cy="1277914"/>
          </a:xfrm>
          <a:prstGeom prst="rect">
            <a:avLst/>
          </a:prstGeom>
          <a:noFill/>
        </p:spPr>
        <p:txBody>
          <a:bodyPr wrap="square" rtlCol="0">
            <a:spAutoFit/>
          </a:bodyPr>
          <a:lstStyle/>
          <a:p>
            <a:pPr defTabSz="685800" rtl="0" fontAlgn="auto">
              <a:lnSpc>
                <a:spcPct val="130000"/>
              </a:lnSpc>
              <a:spcBef>
                <a:spcPts val="0"/>
              </a:spcBef>
              <a:spcAft>
                <a:spcPts val="1000"/>
              </a:spcAft>
            </a:pPr>
            <a:r>
              <a:rPr lang="zh-CN" altLang="en-US" sz="1600" b="1" spc="200" dirty="0">
                <a:solidFill>
                  <a:schemeClr val="tx1">
                    <a:lumMod val="85000"/>
                    <a:lumOff val="15000"/>
                  </a:schemeClr>
                </a:solidFill>
                <a:latin typeface="+mn-ea"/>
                <a:ea typeface="+mn-ea"/>
              </a:rPr>
              <a:t>开发环境：Android Studio</a:t>
            </a:r>
          </a:p>
          <a:p>
            <a:pPr defTabSz="685800" rtl="0" fontAlgn="auto">
              <a:lnSpc>
                <a:spcPct val="130000"/>
              </a:lnSpc>
              <a:spcBef>
                <a:spcPts val="0"/>
              </a:spcBef>
              <a:spcAft>
                <a:spcPts val="1000"/>
              </a:spcAft>
            </a:pPr>
            <a:r>
              <a:rPr lang="zh-CN" altLang="en-US" sz="1600" spc="200" dirty="0">
                <a:solidFill>
                  <a:schemeClr val="tx1">
                    <a:lumMod val="85000"/>
                    <a:lumOff val="15000"/>
                  </a:schemeClr>
                </a:solidFill>
                <a:latin typeface="+mn-ea"/>
                <a:ea typeface="+mn-ea"/>
              </a:rPr>
              <a:t>基于模板的向导来生成常用的 Android 应用设计和组件</a:t>
            </a:r>
          </a:p>
          <a:p>
            <a:pPr defTabSz="685800" rtl="0" fontAlgn="auto">
              <a:lnSpc>
                <a:spcPct val="130000"/>
              </a:lnSpc>
              <a:spcBef>
                <a:spcPts val="0"/>
              </a:spcBef>
              <a:spcAft>
                <a:spcPts val="1000"/>
              </a:spcAft>
            </a:pPr>
            <a:r>
              <a:rPr lang="zh-CN" altLang="en-US" sz="1600" spc="200" dirty="0">
                <a:solidFill>
                  <a:schemeClr val="tx1">
                    <a:lumMod val="85000"/>
                    <a:lumOff val="15000"/>
                  </a:schemeClr>
                </a:solidFill>
                <a:latin typeface="+mn-ea"/>
                <a:ea typeface="+mn-ea"/>
              </a:rPr>
              <a:t>功能强大的布局编辑器，可以拖拉 UI 控件并进行效果预览</a:t>
            </a:r>
          </a:p>
        </p:txBody>
      </p:sp>
    </p:spTree>
    <p:custDataLst>
      <p:tags r:id="rId1"/>
    </p:custData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3.1 </a:t>
            </a:r>
            <a:r>
              <a:t>产品设计方案的合理性</a:t>
            </a:r>
          </a:p>
        </p:txBody>
      </p:sp>
      <p:sp>
        <p:nvSpPr>
          <p:cNvPr id="11" name="标题 1"/>
          <p:cNvSpPr>
            <a:spLocks noGrp="1"/>
          </p:cNvSpPr>
          <p:nvPr/>
        </p:nvSpPr>
        <p:spPr>
          <a:xfrm>
            <a:off x="1475740" y="1124585"/>
            <a:ext cx="6169660" cy="4875530"/>
          </a:xfrm>
          <a:prstGeom prst="rect">
            <a:avLst/>
          </a:prstGeom>
        </p:spPr>
        <p:txBody>
          <a:bodyPr vert="horz" lIns="101600" tIns="38100" rIns="76200" bIns="38100" rtlCol="0" anchor="t" anchorCtr="0">
            <a:noAutofit/>
            <a:scene3d>
              <a:camera prst="orthographicFront"/>
              <a:lightRig rig="threePt" dir="t"/>
            </a:scene3d>
          </a:bodyPr>
          <a:lstStyle>
            <a:lvl1pPr marL="0" marR="0" lvl="0" algn="l" defTabSz="914400" rtl="0" eaLnBrk="1" fontAlgn="auto" latinLnBrk="0" hangingPunct="1">
              <a:lnSpc>
                <a:spcPct val="100000"/>
              </a:lnSpc>
              <a:spcBef>
                <a:spcPct val="0"/>
              </a:spcBef>
              <a:buNone/>
              <a:defRPr kumimoji="0" lang="zh-CN" altLang="en-US" sz="18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r>
              <a:rPr lang="en-US" altLang="zh-CN" sz="2000" b="0" dirty="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sym typeface="+mn-ea"/>
              </a:rPr>
              <a:t>·</a:t>
            </a:r>
            <a:r>
              <a:rPr sz="2000" b="0" dirty="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sym typeface="+mn-ea"/>
              </a:rPr>
              <a:t>方案</a:t>
            </a:r>
            <a:r>
              <a:rPr lang="zh-CN" altLang="en-US" sz="2000" b="0" dirty="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sym typeface="+mn-ea"/>
              </a:rPr>
              <a:t>可行</a:t>
            </a:r>
            <a:r>
              <a:rPr sz="2000" b="0" dirty="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sym typeface="+mn-ea"/>
              </a:rPr>
              <a:t>性</a:t>
            </a:r>
          </a:p>
        </p:txBody>
      </p:sp>
      <p:sp>
        <p:nvSpPr>
          <p:cNvPr id="4" name="文本框 3"/>
          <p:cNvSpPr txBox="1"/>
          <p:nvPr/>
        </p:nvSpPr>
        <p:spPr>
          <a:xfrm>
            <a:off x="1607185" y="1313214"/>
            <a:ext cx="5906770" cy="5047536"/>
          </a:xfrm>
          <a:prstGeom prst="rect">
            <a:avLst/>
          </a:prstGeom>
          <a:noFill/>
        </p:spPr>
        <p:txBody>
          <a:bodyPr wrap="square" rtlCol="0">
            <a:spAutoFit/>
          </a:bodyPr>
          <a:lstStyle/>
          <a:p>
            <a:pPr>
              <a:lnSpc>
                <a:spcPct val="200000"/>
              </a:lnSpc>
            </a:pPr>
            <a:r>
              <a:rPr lang="zh-CN" altLang="en-US" sz="1600" b="1" spc="200" dirty="0">
                <a:solidFill>
                  <a:schemeClr val="tx1">
                    <a:lumMod val="85000"/>
                    <a:lumOff val="15000"/>
                  </a:schemeClr>
                </a:solidFill>
                <a:latin typeface="+mn-ea"/>
                <a:ea typeface="+mn-ea"/>
              </a:rPr>
              <a:t>UI设计：</a:t>
            </a:r>
            <a:endParaRPr lang="en-US" altLang="zh-CN" sz="1600" b="1" spc="200" dirty="0">
              <a:solidFill>
                <a:schemeClr val="tx1">
                  <a:lumMod val="85000"/>
                  <a:lumOff val="15000"/>
                </a:schemeClr>
              </a:solidFill>
              <a:latin typeface="+mn-ea"/>
              <a:ea typeface="+mn-ea"/>
            </a:endParaRPr>
          </a:p>
          <a:p>
            <a:r>
              <a:rPr lang="zh-CN" altLang="en-US" sz="1600" spc="200" dirty="0">
                <a:solidFill>
                  <a:schemeClr val="tx1">
                    <a:lumMod val="85000"/>
                    <a:lumOff val="15000"/>
                  </a:schemeClr>
                </a:solidFill>
                <a:latin typeface="+mn-ea"/>
                <a:ea typeface="+mn-ea"/>
              </a:rPr>
              <a:t>UI设计者根据APP的功能需求，与前端开发者相互沟通，设计出简洁、美观、实用易上手的交互界面。用PS或手绘等方式产出APP每一个界面的设计效果图，展示每个界面的元素布局，最终呈现为全部界面的线框图。</a:t>
            </a:r>
          </a:p>
          <a:p>
            <a:pPr>
              <a:lnSpc>
                <a:spcPct val="200000"/>
              </a:lnSpc>
            </a:pPr>
            <a:r>
              <a:rPr lang="zh-CN" altLang="en-US" sz="1600" b="1" spc="200" dirty="0">
                <a:solidFill>
                  <a:schemeClr val="tx1">
                    <a:lumMod val="85000"/>
                    <a:lumOff val="15000"/>
                  </a:schemeClr>
                </a:solidFill>
                <a:latin typeface="+mn-ea"/>
                <a:ea typeface="+mn-ea"/>
              </a:rPr>
              <a:t>前端开发：</a:t>
            </a:r>
            <a:endParaRPr lang="en-US" altLang="zh-CN" sz="1600" b="1" spc="200" dirty="0">
              <a:solidFill>
                <a:schemeClr val="tx1">
                  <a:lumMod val="85000"/>
                  <a:lumOff val="15000"/>
                </a:schemeClr>
              </a:solidFill>
              <a:latin typeface="+mn-ea"/>
              <a:ea typeface="+mn-ea"/>
            </a:endParaRPr>
          </a:p>
          <a:p>
            <a:r>
              <a:rPr lang="zh-CN" altLang="en-US" sz="1600" spc="200" dirty="0">
                <a:solidFill>
                  <a:schemeClr val="tx1">
                    <a:lumMod val="85000"/>
                    <a:lumOff val="15000"/>
                  </a:schemeClr>
                </a:solidFill>
                <a:latin typeface="+mn-ea"/>
                <a:ea typeface="+mn-ea"/>
              </a:rPr>
              <a:t>前端开发者根据UI设计的效果图，在开发平台上实现目标效果。按照易于理解的方式命名预留好各个功能接口。</a:t>
            </a:r>
          </a:p>
          <a:p>
            <a:pPr>
              <a:lnSpc>
                <a:spcPct val="200000"/>
              </a:lnSpc>
            </a:pPr>
            <a:r>
              <a:rPr lang="zh-CN" altLang="en-US" sz="1600" b="1" spc="200" dirty="0">
                <a:solidFill>
                  <a:schemeClr val="tx1">
                    <a:lumMod val="85000"/>
                    <a:lumOff val="15000"/>
                  </a:schemeClr>
                </a:solidFill>
                <a:latin typeface="+mn-ea"/>
                <a:ea typeface="+mn-ea"/>
              </a:rPr>
              <a:t>后端开发：</a:t>
            </a:r>
            <a:endParaRPr lang="en-US" altLang="zh-CN" sz="1600" b="1" spc="200" dirty="0">
              <a:solidFill>
                <a:schemeClr val="tx1">
                  <a:lumMod val="85000"/>
                  <a:lumOff val="15000"/>
                </a:schemeClr>
              </a:solidFill>
              <a:latin typeface="+mn-ea"/>
              <a:ea typeface="+mn-ea"/>
            </a:endParaRPr>
          </a:p>
          <a:p>
            <a:r>
              <a:rPr lang="zh-CN" altLang="en-US" sz="1600" spc="200" dirty="0">
                <a:solidFill>
                  <a:schemeClr val="tx1">
                    <a:lumMod val="85000"/>
                    <a:lumOff val="15000"/>
                  </a:schemeClr>
                </a:solidFill>
                <a:latin typeface="+mn-ea"/>
                <a:ea typeface="+mn-ea"/>
              </a:rPr>
              <a:t>前端开发整体框架完成之后，进行后端开发，包括数据库和各种功能的算法和数据结构实现等。</a:t>
            </a:r>
          </a:p>
          <a:p>
            <a:r>
              <a:rPr lang="zh-CN" altLang="en-US" sz="1600" spc="200" dirty="0">
                <a:solidFill>
                  <a:schemeClr val="tx1">
                    <a:lumMod val="85000"/>
                    <a:lumOff val="15000"/>
                  </a:schemeClr>
                </a:solidFill>
                <a:latin typeface="+mn-ea"/>
                <a:ea typeface="+mn-ea"/>
              </a:rPr>
              <a:t>代码测试：测试工程师在前后端开发过程中，实时跟进每个功能模块的编码实现，持续进行测试，发现BUG，及时反馈开发人员。APP整体开发完成后，设计测试用例，对APP的功能使用进行测试，及时反馈问题给开发人员进行完善。</a:t>
            </a:r>
          </a:p>
          <a:p>
            <a:endParaRPr lang="zh-CN" altLang="en-US" dirty="0">
              <a:latin typeface="+mn-ea"/>
              <a:ea typeface="+mn-ea"/>
            </a:endParaRPr>
          </a:p>
        </p:txBody>
      </p:sp>
    </p:spTree>
    <p:custDataLst>
      <p:tags r:id="rId1"/>
    </p:custData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3.2 </a:t>
            </a:r>
            <a:r>
              <a:t>产品设计方案的完整性</a:t>
            </a:r>
          </a:p>
        </p:txBody>
      </p:sp>
      <p:sp>
        <p:nvSpPr>
          <p:cNvPr id="11" name="标题 1"/>
          <p:cNvSpPr>
            <a:spLocks noGrp="1"/>
          </p:cNvSpPr>
          <p:nvPr/>
        </p:nvSpPr>
        <p:spPr>
          <a:xfrm>
            <a:off x="1403350" y="1052830"/>
            <a:ext cx="6330315" cy="5008245"/>
          </a:xfrm>
          <a:prstGeom prst="rect">
            <a:avLst/>
          </a:prstGeom>
        </p:spPr>
        <p:txBody>
          <a:bodyPr vert="horz" lIns="101600" tIns="38100" rIns="76200" bIns="38100" rtlCol="0" anchor="t" anchorCtr="0">
            <a:noAutofit/>
            <a:scene3d>
              <a:camera prst="orthographicFront"/>
              <a:lightRig rig="threePt" dir="t"/>
            </a:scene3d>
          </a:bodyPr>
          <a:lstStyle>
            <a:lvl1pPr marL="0" marR="0" lvl="0" algn="l" defTabSz="914400" rtl="0" eaLnBrk="1" fontAlgn="auto" latinLnBrk="0" hangingPunct="1">
              <a:lnSpc>
                <a:spcPct val="100000"/>
              </a:lnSpc>
              <a:spcBef>
                <a:spcPct val="0"/>
              </a:spcBef>
              <a:buNone/>
              <a:defRPr kumimoji="0" lang="zh-CN" altLang="en-US" sz="18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r>
              <a:rPr b="0" dirty="0">
                <a:solidFill>
                  <a:schemeClr val="tx1"/>
                </a:solidFill>
                <a:effectLst>
                  <a:outerShdw blurRad="38100" dist="19050" dir="2700000" algn="tl" rotWithShape="0">
                    <a:schemeClr val="dk1">
                      <a:alpha val="40000"/>
                    </a:schemeClr>
                  </a:outerShdw>
                </a:effectLst>
                <a:sym typeface="+mn-ea"/>
              </a:rPr>
              <a:t>该产品设计方案从多方面考虑</a:t>
            </a:r>
            <a:endParaRPr b="0" dirty="0">
              <a:solidFill>
                <a:schemeClr val="tx1"/>
              </a:solidFill>
              <a:effectLst>
                <a:outerShdw blurRad="38100" dist="19050" dir="2700000" algn="tl" rotWithShape="0">
                  <a:schemeClr val="dk1">
                    <a:alpha val="40000"/>
                  </a:schemeClr>
                </a:outerShdw>
              </a:effectLst>
            </a:endParaRPr>
          </a:p>
          <a:p>
            <a:endParaRPr b="0" dirty="0">
              <a:solidFill>
                <a:schemeClr val="tx1"/>
              </a:solidFill>
              <a:effectLst>
                <a:outerShdw blurRad="38100" dist="19050" dir="2700000" algn="tl" rotWithShape="0">
                  <a:schemeClr val="dk1">
                    <a:alpha val="40000"/>
                  </a:schemeClr>
                </a:outerShdw>
              </a:effectLst>
            </a:endParaRPr>
          </a:p>
        </p:txBody>
      </p:sp>
      <p:sp>
        <p:nvSpPr>
          <p:cNvPr id="4" name="文本框 3"/>
          <p:cNvSpPr txBox="1"/>
          <p:nvPr/>
        </p:nvSpPr>
        <p:spPr>
          <a:xfrm>
            <a:off x="1546860" y="1556385"/>
            <a:ext cx="6043295" cy="4031873"/>
          </a:xfrm>
          <a:prstGeom prst="rect">
            <a:avLst/>
          </a:prstGeom>
          <a:noFill/>
        </p:spPr>
        <p:txBody>
          <a:bodyPr wrap="square" rtlCol="0">
            <a:spAutoFit/>
          </a:bodyPr>
          <a:lstStyle/>
          <a:p>
            <a:pPr>
              <a:lnSpc>
                <a:spcPct val="200000"/>
              </a:lnSpc>
            </a:pPr>
            <a:r>
              <a:rPr lang="en-US" altLang="zh-CN" sz="1600" b="1" spc="200" dirty="0">
                <a:solidFill>
                  <a:schemeClr val="tx1">
                    <a:lumMod val="85000"/>
                    <a:lumOff val="15000"/>
                  </a:schemeClr>
                </a:solidFill>
                <a:latin typeface="+mn-ea"/>
                <a:ea typeface="+mn-ea"/>
              </a:rPr>
              <a:t>1.</a:t>
            </a:r>
            <a:r>
              <a:rPr lang="zh-CN" altLang="en-US" sz="1600" b="1" spc="200" dirty="0">
                <a:solidFill>
                  <a:schemeClr val="tx1">
                    <a:lumMod val="85000"/>
                    <a:lumOff val="15000"/>
                  </a:schemeClr>
                </a:solidFill>
                <a:latin typeface="+mn-ea"/>
                <a:ea typeface="+mn-ea"/>
              </a:rPr>
              <a:t>可行性</a:t>
            </a:r>
          </a:p>
          <a:p>
            <a:r>
              <a:rPr lang="zh-CN" altLang="en-US" sz="1600" spc="200" dirty="0">
                <a:solidFill>
                  <a:schemeClr val="tx1">
                    <a:lumMod val="85000"/>
                    <a:lumOff val="15000"/>
                  </a:schemeClr>
                </a:solidFill>
                <a:latin typeface="+mn-ea"/>
                <a:ea typeface="+mn-ea"/>
              </a:rPr>
              <a:t>行业市场分析</a:t>
            </a:r>
          </a:p>
          <a:p>
            <a:r>
              <a:rPr lang="zh-CN" altLang="en-US" sz="1600" spc="200" dirty="0">
                <a:solidFill>
                  <a:schemeClr val="tx1">
                    <a:lumMod val="85000"/>
                    <a:lumOff val="15000"/>
                  </a:schemeClr>
                </a:solidFill>
                <a:latin typeface="+mn-ea"/>
                <a:ea typeface="+mn-ea"/>
              </a:rPr>
              <a:t>同类产品分析</a:t>
            </a:r>
          </a:p>
          <a:p>
            <a:r>
              <a:rPr lang="zh-CN" altLang="en-US" sz="1600" spc="200" dirty="0">
                <a:solidFill>
                  <a:schemeClr val="tx1">
                    <a:lumMod val="85000"/>
                    <a:lumOff val="15000"/>
                  </a:schemeClr>
                </a:solidFill>
                <a:latin typeface="+mn-ea"/>
                <a:ea typeface="+mn-ea"/>
              </a:rPr>
              <a:t>用户分析</a:t>
            </a:r>
          </a:p>
          <a:p>
            <a:endParaRPr lang="zh-CN" altLang="en-US" sz="1600" b="1" spc="200" dirty="0">
              <a:solidFill>
                <a:schemeClr val="tx1">
                  <a:lumMod val="85000"/>
                  <a:lumOff val="15000"/>
                </a:schemeClr>
              </a:solidFill>
              <a:latin typeface="+mn-ea"/>
              <a:ea typeface="+mn-ea"/>
            </a:endParaRPr>
          </a:p>
          <a:p>
            <a:pPr>
              <a:lnSpc>
                <a:spcPct val="200000"/>
              </a:lnSpc>
            </a:pPr>
            <a:r>
              <a:rPr lang="en-US" altLang="zh-CN" sz="1600" b="1" spc="200" dirty="0">
                <a:solidFill>
                  <a:schemeClr val="tx1">
                    <a:lumMod val="85000"/>
                    <a:lumOff val="15000"/>
                  </a:schemeClr>
                </a:solidFill>
                <a:latin typeface="+mn-ea"/>
                <a:ea typeface="+mn-ea"/>
              </a:rPr>
              <a:t>2.</a:t>
            </a:r>
            <a:r>
              <a:rPr lang="zh-CN" altLang="en-US" sz="1600" b="1" spc="200" dirty="0">
                <a:solidFill>
                  <a:schemeClr val="tx1">
                    <a:lumMod val="85000"/>
                    <a:lumOff val="15000"/>
                  </a:schemeClr>
                </a:solidFill>
                <a:latin typeface="+mn-ea"/>
                <a:ea typeface="+mn-ea"/>
              </a:rPr>
              <a:t>产品内容策划</a:t>
            </a:r>
          </a:p>
          <a:p>
            <a:r>
              <a:rPr lang="zh-CN" altLang="en-US" sz="1600" spc="200" dirty="0">
                <a:solidFill>
                  <a:schemeClr val="tx1">
                    <a:lumMod val="85000"/>
                    <a:lumOff val="15000"/>
                  </a:schemeClr>
                </a:solidFill>
                <a:latin typeface="+mn-ea"/>
                <a:ea typeface="+mn-ea"/>
              </a:rPr>
              <a:t>应用流程策划</a:t>
            </a:r>
          </a:p>
          <a:p>
            <a:r>
              <a:rPr lang="zh-CN" altLang="en-US" sz="1600" spc="200" dirty="0">
                <a:solidFill>
                  <a:schemeClr val="tx1">
                    <a:lumMod val="85000"/>
                    <a:lumOff val="15000"/>
                  </a:schemeClr>
                </a:solidFill>
                <a:latin typeface="+mn-ea"/>
                <a:ea typeface="+mn-ea"/>
              </a:rPr>
              <a:t>设计与测试规范</a:t>
            </a:r>
          </a:p>
          <a:p>
            <a:r>
              <a:rPr lang="zh-CN" altLang="en-US" sz="1600" spc="200" dirty="0">
                <a:solidFill>
                  <a:schemeClr val="tx1">
                    <a:lumMod val="85000"/>
                    <a:lumOff val="15000"/>
                  </a:schemeClr>
                </a:solidFill>
                <a:latin typeface="+mn-ea"/>
                <a:ea typeface="+mn-ea"/>
              </a:rPr>
              <a:t>开发日程表</a:t>
            </a:r>
          </a:p>
          <a:p>
            <a:endParaRPr lang="zh-CN" altLang="en-US" sz="1600" b="1" spc="200" dirty="0">
              <a:solidFill>
                <a:schemeClr val="tx1">
                  <a:lumMod val="85000"/>
                  <a:lumOff val="15000"/>
                </a:schemeClr>
              </a:solidFill>
              <a:latin typeface="+mn-ea"/>
              <a:ea typeface="+mn-ea"/>
            </a:endParaRPr>
          </a:p>
          <a:p>
            <a:pPr>
              <a:lnSpc>
                <a:spcPct val="200000"/>
              </a:lnSpc>
            </a:pPr>
            <a:r>
              <a:rPr lang="en-US" altLang="zh-CN" sz="1600" b="1" spc="200" dirty="0">
                <a:solidFill>
                  <a:schemeClr val="tx1">
                    <a:lumMod val="85000"/>
                    <a:lumOff val="15000"/>
                  </a:schemeClr>
                </a:solidFill>
                <a:latin typeface="+mn-ea"/>
                <a:ea typeface="+mn-ea"/>
              </a:rPr>
              <a:t>3.</a:t>
            </a:r>
            <a:r>
              <a:rPr lang="zh-CN" altLang="en-US" sz="1600" b="1" spc="200" dirty="0">
                <a:solidFill>
                  <a:schemeClr val="tx1">
                    <a:lumMod val="85000"/>
                    <a:lumOff val="15000"/>
                  </a:schemeClr>
                </a:solidFill>
                <a:latin typeface="+mn-ea"/>
                <a:ea typeface="+mn-ea"/>
              </a:rPr>
              <a:t>技术解决方案 </a:t>
            </a:r>
          </a:p>
          <a:p>
            <a:r>
              <a:rPr lang="zh-CN" altLang="en-US" sz="1600" b="1" spc="200" dirty="0">
                <a:solidFill>
                  <a:schemeClr val="tx1">
                    <a:lumMod val="85000"/>
                    <a:lumOff val="15000"/>
                  </a:schemeClr>
                </a:solidFill>
                <a:latin typeface="+mn-ea"/>
                <a:ea typeface="+mn-ea"/>
              </a:rPr>
              <a:t>开发环境：</a:t>
            </a:r>
            <a:r>
              <a:rPr lang="zh-CN" altLang="en-US" sz="1600" spc="200" dirty="0">
                <a:solidFill>
                  <a:schemeClr val="tx1">
                    <a:lumMod val="85000"/>
                    <a:lumOff val="15000"/>
                  </a:schemeClr>
                </a:solidFill>
                <a:latin typeface="+mn-ea"/>
                <a:ea typeface="+mn-ea"/>
              </a:rPr>
              <a:t>Android Studio</a:t>
            </a:r>
          </a:p>
          <a:p>
            <a:r>
              <a:rPr lang="zh-CN" altLang="en-US" sz="1600" b="1" spc="200" dirty="0">
                <a:solidFill>
                  <a:schemeClr val="tx1">
                    <a:lumMod val="85000"/>
                    <a:lumOff val="15000"/>
                  </a:schemeClr>
                </a:solidFill>
                <a:latin typeface="+mn-ea"/>
                <a:ea typeface="+mn-ea"/>
              </a:rPr>
              <a:t>开发语言：</a:t>
            </a:r>
            <a:r>
              <a:rPr lang="zh-CN" altLang="en-US" sz="1600" spc="200" dirty="0">
                <a:solidFill>
                  <a:schemeClr val="tx1">
                    <a:lumMod val="85000"/>
                    <a:lumOff val="15000"/>
                  </a:schemeClr>
                </a:solidFill>
                <a:latin typeface="+mn-ea"/>
                <a:ea typeface="+mn-ea"/>
              </a:rPr>
              <a:t>Kotlin，Java</a:t>
            </a:r>
          </a:p>
        </p:txBody>
      </p:sp>
    </p:spTree>
    <p:custDataLst>
      <p:tags r:id="rId1"/>
    </p:custData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normAutofit fontScale="90000"/>
          </a:bodyPr>
          <a:lstStyle/>
          <a:p>
            <a:r>
              <a:rPr lang="en-US" altLang="zh-CN" sz="3300" spc="300" dirty="0"/>
              <a:t>4.</a:t>
            </a:r>
            <a:r>
              <a:rPr lang="zh-CN" altLang="en-US" sz="3300" spc="300" dirty="0"/>
              <a:t>推广和运营方案的可行性</a:t>
            </a:r>
          </a:p>
        </p:txBody>
      </p:sp>
    </p:spTree>
    <p:custDataLst>
      <p:tags r:id="rId1"/>
    </p:custData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4.1</a:t>
            </a:r>
            <a:r>
              <a:t>推广方案</a:t>
            </a:r>
          </a:p>
        </p:txBody>
      </p:sp>
      <p:sp>
        <p:nvSpPr>
          <p:cNvPr id="4" name="文本框 3"/>
          <p:cNvSpPr txBox="1"/>
          <p:nvPr/>
        </p:nvSpPr>
        <p:spPr>
          <a:xfrm>
            <a:off x="1508760" y="1135380"/>
            <a:ext cx="6087110" cy="5216813"/>
          </a:xfrm>
          <a:prstGeom prst="rect">
            <a:avLst/>
          </a:prstGeom>
          <a:noFill/>
        </p:spPr>
        <p:txBody>
          <a:bodyPr wrap="square" rtlCol="0">
            <a:spAutoFit/>
          </a:bodyPr>
          <a:lstStyle/>
          <a:p>
            <a:pPr>
              <a:lnSpc>
                <a:spcPct val="150000"/>
              </a:lnSpc>
            </a:pPr>
            <a:r>
              <a:rPr lang="zh-CN" altLang="en-US" sz="1600" b="1" spc="200" dirty="0">
                <a:solidFill>
                  <a:schemeClr val="tx1">
                    <a:lumMod val="85000"/>
                    <a:lumOff val="15000"/>
                  </a:schemeClr>
                </a:solidFill>
                <a:latin typeface="+mn-ea"/>
                <a:ea typeface="+mn-ea"/>
              </a:rPr>
              <a:t>推广主要分为两阶段</a:t>
            </a:r>
          </a:p>
          <a:p>
            <a:pPr>
              <a:lnSpc>
                <a:spcPct val="200000"/>
              </a:lnSpc>
            </a:pPr>
            <a:r>
              <a:rPr lang="zh-CN" altLang="en-US" b="1" spc="200" dirty="0">
                <a:solidFill>
                  <a:schemeClr val="tx1">
                    <a:lumMod val="85000"/>
                    <a:lumOff val="15000"/>
                  </a:schemeClr>
                </a:solidFill>
                <a:latin typeface="+mn-ea"/>
                <a:ea typeface="+mn-ea"/>
              </a:rPr>
              <a:t>（一）阶段一</a:t>
            </a:r>
          </a:p>
          <a:p>
            <a:pPr lvl="1">
              <a:lnSpc>
                <a:spcPct val="150000"/>
              </a:lnSpc>
            </a:pPr>
            <a:r>
              <a:rPr lang="en-US" altLang="zh-CN" sz="1600" b="1" spc="200" dirty="0">
                <a:solidFill>
                  <a:schemeClr val="tx1">
                    <a:lumMod val="85000"/>
                    <a:lumOff val="15000"/>
                  </a:schemeClr>
                </a:solidFill>
                <a:latin typeface="+mn-ea"/>
                <a:ea typeface="+mn-ea"/>
              </a:rPr>
              <a:t>1</a:t>
            </a:r>
            <a:r>
              <a:rPr lang="zh-CN" altLang="en-US" sz="1600" b="1" spc="200" dirty="0">
                <a:solidFill>
                  <a:schemeClr val="tx1">
                    <a:lumMod val="85000"/>
                    <a:lumOff val="15000"/>
                  </a:schemeClr>
                </a:solidFill>
                <a:latin typeface="+mn-ea"/>
                <a:ea typeface="+mn-ea"/>
              </a:rPr>
              <a:t>、软文推广</a:t>
            </a:r>
          </a:p>
          <a:p>
            <a:pPr lvl="1">
              <a:lnSpc>
                <a:spcPct val="150000"/>
              </a:lnSpc>
            </a:pPr>
            <a:r>
              <a:rPr lang="zh-CN" altLang="en-US" sz="1600" spc="200" dirty="0">
                <a:solidFill>
                  <a:schemeClr val="tx1">
                    <a:lumMod val="85000"/>
                    <a:lumOff val="15000"/>
                  </a:schemeClr>
                </a:solidFill>
                <a:latin typeface="+mn-ea"/>
                <a:ea typeface="+mn-ea"/>
              </a:rPr>
              <a:t>在</a:t>
            </a:r>
            <a:r>
              <a:rPr lang="en-US" altLang="zh-CN" sz="1600" spc="200" dirty="0">
                <a:solidFill>
                  <a:schemeClr val="tx1">
                    <a:lumMod val="85000"/>
                    <a:lumOff val="15000"/>
                  </a:schemeClr>
                </a:solidFill>
                <a:latin typeface="+mn-ea"/>
                <a:ea typeface="+mn-ea"/>
              </a:rPr>
              <a:t>APP</a:t>
            </a:r>
            <a:r>
              <a:rPr lang="zh-CN" altLang="en-US" sz="1600" spc="200" dirty="0">
                <a:solidFill>
                  <a:schemeClr val="tx1">
                    <a:lumMod val="85000"/>
                    <a:lumOff val="15000"/>
                  </a:schemeClr>
                </a:solidFill>
                <a:latin typeface="+mn-ea"/>
                <a:ea typeface="+mn-ea"/>
              </a:rPr>
              <a:t>开发完成后，通过对产品定位、用户肖像及受众的分析，撰写</a:t>
            </a:r>
            <a:r>
              <a:rPr lang="en-US" altLang="zh-CN" sz="1600" spc="200" dirty="0">
                <a:solidFill>
                  <a:schemeClr val="tx1">
                    <a:lumMod val="85000"/>
                    <a:lumOff val="15000"/>
                  </a:schemeClr>
                </a:solidFill>
                <a:latin typeface="+mn-ea"/>
                <a:ea typeface="+mn-ea"/>
              </a:rPr>
              <a:t>“</a:t>
            </a:r>
            <a:r>
              <a:rPr lang="zh-CN" altLang="en-US" sz="1600" spc="200" dirty="0">
                <a:solidFill>
                  <a:schemeClr val="tx1">
                    <a:lumMod val="85000"/>
                    <a:lumOff val="15000"/>
                  </a:schemeClr>
                </a:solidFill>
                <a:latin typeface="+mn-ea"/>
                <a:ea typeface="+mn-ea"/>
              </a:rPr>
              <a:t>文字广告</a:t>
            </a:r>
            <a:r>
              <a:rPr lang="en-US" altLang="zh-CN" sz="1600" spc="200" dirty="0">
                <a:solidFill>
                  <a:schemeClr val="tx1">
                    <a:lumMod val="85000"/>
                    <a:lumOff val="15000"/>
                  </a:schemeClr>
                </a:solidFill>
                <a:latin typeface="+mn-ea"/>
                <a:ea typeface="+mn-ea"/>
              </a:rPr>
              <a:t>”</a:t>
            </a:r>
            <a:r>
              <a:rPr lang="zh-CN" altLang="en-US" sz="1600" spc="200" dirty="0">
                <a:solidFill>
                  <a:schemeClr val="tx1">
                    <a:lumMod val="85000"/>
                    <a:lumOff val="15000"/>
                  </a:schemeClr>
                </a:solidFill>
                <a:latin typeface="+mn-ea"/>
                <a:ea typeface="+mn-ea"/>
              </a:rPr>
              <a:t>进行推广。例如：</a:t>
            </a:r>
          </a:p>
          <a:p>
            <a:pPr marL="914400" lvl="3">
              <a:lnSpc>
                <a:spcPct val="150000"/>
              </a:lnSpc>
            </a:pPr>
            <a:r>
              <a:rPr lang="zh-CN" altLang="en-US" sz="1600" spc="200" dirty="0">
                <a:solidFill>
                  <a:schemeClr val="tx1">
                    <a:lumMod val="85000"/>
                    <a:lumOff val="15000"/>
                  </a:schemeClr>
                </a:solidFill>
                <a:latin typeface="+mn-ea"/>
                <a:ea typeface="+mn-ea"/>
              </a:rPr>
              <a:t>●标题具有吸引力</a:t>
            </a:r>
          </a:p>
          <a:p>
            <a:pPr marL="914400" lvl="3">
              <a:lnSpc>
                <a:spcPct val="150000"/>
              </a:lnSpc>
            </a:pPr>
            <a:r>
              <a:rPr lang="zh-CN" altLang="en-US" sz="1600" spc="200" dirty="0">
                <a:solidFill>
                  <a:schemeClr val="tx1">
                    <a:lumMod val="85000"/>
                    <a:lumOff val="15000"/>
                  </a:schemeClr>
                </a:solidFill>
                <a:latin typeface="+mn-ea"/>
                <a:ea typeface="+mn-ea"/>
              </a:rPr>
              <a:t>●紧跟时事热点</a:t>
            </a:r>
          </a:p>
          <a:p>
            <a:pPr marL="914400" lvl="3">
              <a:lnSpc>
                <a:spcPct val="150000"/>
              </a:lnSpc>
            </a:pPr>
            <a:r>
              <a:rPr lang="zh-CN" altLang="en-US" sz="1600" spc="200" dirty="0">
                <a:solidFill>
                  <a:schemeClr val="tx1">
                    <a:lumMod val="85000"/>
                    <a:lumOff val="15000"/>
                  </a:schemeClr>
                </a:solidFill>
                <a:latin typeface="+mn-ea"/>
                <a:ea typeface="+mn-ea"/>
              </a:rPr>
              <a:t>●文章排版清晰</a:t>
            </a:r>
          </a:p>
          <a:p>
            <a:pPr marL="914400" lvl="3">
              <a:lnSpc>
                <a:spcPct val="150000"/>
              </a:lnSpc>
            </a:pPr>
            <a:r>
              <a:rPr lang="zh-CN" altLang="en-US" sz="1600" spc="200" dirty="0">
                <a:solidFill>
                  <a:schemeClr val="tx1">
                    <a:lumMod val="85000"/>
                    <a:lumOff val="15000"/>
                  </a:schemeClr>
                </a:solidFill>
                <a:latin typeface="+mn-ea"/>
                <a:ea typeface="+mn-ea"/>
              </a:rPr>
              <a:t>●自然融入广告</a:t>
            </a:r>
          </a:p>
          <a:p>
            <a:pPr marL="914400" lvl="3">
              <a:lnSpc>
                <a:spcPct val="150000"/>
              </a:lnSpc>
            </a:pPr>
            <a:r>
              <a:rPr lang="zh-CN" altLang="en-US" sz="1600" spc="200" dirty="0">
                <a:solidFill>
                  <a:schemeClr val="tx1">
                    <a:lumMod val="85000"/>
                    <a:lumOff val="15000"/>
                  </a:schemeClr>
                </a:solidFill>
                <a:latin typeface="+mn-ea"/>
                <a:ea typeface="+mn-ea"/>
              </a:rPr>
              <a:t>●带有锚文本或者其他链接方式指向自己</a:t>
            </a:r>
          </a:p>
          <a:p>
            <a:pPr marL="457200" lvl="1" indent="0">
              <a:lnSpc>
                <a:spcPct val="150000"/>
              </a:lnSpc>
              <a:buNone/>
            </a:pPr>
            <a:endParaRPr lang="zh-CN" altLang="en-US" sz="1800" dirty="0">
              <a:solidFill>
                <a:schemeClr val="tx1"/>
              </a:solidFill>
              <a:latin typeface="宋体" panose="02010600030101010101" pitchFamily="2" charset="-122"/>
            </a:endParaRPr>
          </a:p>
          <a:p>
            <a:pPr marL="457200" lvl="1" indent="0">
              <a:buNone/>
            </a:pPr>
            <a:endParaRPr lang="zh-CN" altLang="en-US" sz="1800" dirty="0">
              <a:solidFill>
                <a:schemeClr val="tx1"/>
              </a:solidFill>
              <a:latin typeface="宋体" panose="02010600030101010101" pitchFamily="2" charset="-122"/>
            </a:endParaRPr>
          </a:p>
          <a:p>
            <a:endParaRPr lang="zh-CN" altLang="en-US" dirty="0"/>
          </a:p>
          <a:p>
            <a:endParaRPr lang="zh-CN" altLang="en-US" dirty="0"/>
          </a:p>
        </p:txBody>
      </p:sp>
    </p:spTree>
    <p:custDataLst>
      <p:tags r:id="rId1"/>
    </p:custData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4.1</a:t>
            </a:r>
            <a:r>
              <a:t>推广方案</a:t>
            </a:r>
          </a:p>
        </p:txBody>
      </p:sp>
      <p:sp>
        <p:nvSpPr>
          <p:cNvPr id="4" name="文本框 3"/>
          <p:cNvSpPr txBox="1"/>
          <p:nvPr/>
        </p:nvSpPr>
        <p:spPr>
          <a:xfrm>
            <a:off x="1508760" y="1135380"/>
            <a:ext cx="6087110" cy="3616375"/>
          </a:xfrm>
          <a:prstGeom prst="rect">
            <a:avLst/>
          </a:prstGeom>
          <a:noFill/>
        </p:spPr>
        <p:txBody>
          <a:bodyPr wrap="square" rtlCol="0">
            <a:spAutoFit/>
          </a:bodyPr>
          <a:lstStyle/>
          <a:p>
            <a:pPr>
              <a:lnSpc>
                <a:spcPct val="150000"/>
              </a:lnSpc>
            </a:pPr>
            <a:r>
              <a:rPr lang="zh-CN" altLang="en-US" b="1" spc="200" dirty="0">
                <a:solidFill>
                  <a:schemeClr val="tx1">
                    <a:lumMod val="85000"/>
                    <a:lumOff val="15000"/>
                  </a:schemeClr>
                </a:solidFill>
                <a:latin typeface="+mn-ea"/>
                <a:ea typeface="+mn-ea"/>
              </a:rPr>
              <a:t>推广主要分为两阶段</a:t>
            </a:r>
          </a:p>
          <a:p>
            <a:pPr>
              <a:lnSpc>
                <a:spcPct val="200000"/>
              </a:lnSpc>
            </a:pPr>
            <a:r>
              <a:rPr lang="zh-CN" altLang="en-US" b="1" spc="200" dirty="0">
                <a:solidFill>
                  <a:schemeClr val="tx1">
                    <a:lumMod val="85000"/>
                    <a:lumOff val="15000"/>
                  </a:schemeClr>
                </a:solidFill>
                <a:latin typeface="+mn-ea"/>
                <a:ea typeface="+mn-ea"/>
              </a:rPr>
              <a:t>（一）阶段一</a:t>
            </a:r>
          </a:p>
          <a:p>
            <a:pPr lvl="1">
              <a:lnSpc>
                <a:spcPct val="150000"/>
              </a:lnSpc>
            </a:pPr>
            <a:r>
              <a:rPr lang="en-US" altLang="zh-CN" b="1" spc="200" dirty="0">
                <a:solidFill>
                  <a:schemeClr val="tx1">
                    <a:lumMod val="85000"/>
                    <a:lumOff val="15000"/>
                  </a:schemeClr>
                </a:solidFill>
                <a:latin typeface="+mn-ea"/>
                <a:ea typeface="+mn-ea"/>
              </a:rPr>
              <a:t>2</a:t>
            </a:r>
            <a:r>
              <a:rPr lang="zh-CN" altLang="en-US" b="1" spc="200" dirty="0">
                <a:solidFill>
                  <a:schemeClr val="tx1">
                    <a:lumMod val="85000"/>
                    <a:lumOff val="15000"/>
                  </a:schemeClr>
                </a:solidFill>
                <a:latin typeface="+mn-ea"/>
                <a:ea typeface="+mn-ea"/>
              </a:rPr>
              <a:t>、校园推广</a:t>
            </a:r>
          </a:p>
          <a:p>
            <a:pPr marL="914400" lvl="3">
              <a:lnSpc>
                <a:spcPct val="150000"/>
              </a:lnSpc>
            </a:pPr>
            <a:r>
              <a:rPr lang="zh-CN" altLang="en-US" spc="200" dirty="0">
                <a:solidFill>
                  <a:schemeClr val="tx1">
                    <a:lumMod val="85000"/>
                    <a:lumOff val="15000"/>
                  </a:schemeClr>
                </a:solidFill>
                <a:latin typeface="+mn-ea"/>
                <a:ea typeface="+mn-ea"/>
              </a:rPr>
              <a:t>●问卷调查</a:t>
            </a:r>
          </a:p>
          <a:p>
            <a:pPr marL="914400" lvl="3">
              <a:lnSpc>
                <a:spcPct val="150000"/>
              </a:lnSpc>
            </a:pPr>
            <a:r>
              <a:rPr lang="zh-CN" altLang="en-US" spc="200" dirty="0">
                <a:solidFill>
                  <a:schemeClr val="tx1">
                    <a:lumMod val="85000"/>
                    <a:lumOff val="15000"/>
                  </a:schemeClr>
                </a:solidFill>
                <a:latin typeface="+mn-ea"/>
                <a:ea typeface="+mn-ea"/>
              </a:rPr>
              <a:t>●</a:t>
            </a:r>
            <a:r>
              <a:rPr lang="en-US" altLang="zh-CN" spc="200" dirty="0">
                <a:solidFill>
                  <a:schemeClr val="tx1">
                    <a:lumMod val="85000"/>
                    <a:lumOff val="15000"/>
                  </a:schemeClr>
                </a:solidFill>
                <a:latin typeface="+mn-ea"/>
                <a:ea typeface="+mn-ea"/>
              </a:rPr>
              <a:t>APP</a:t>
            </a:r>
            <a:r>
              <a:rPr lang="zh-CN" altLang="en-US" spc="200" dirty="0">
                <a:solidFill>
                  <a:schemeClr val="tx1">
                    <a:lumMod val="85000"/>
                    <a:lumOff val="15000"/>
                  </a:schemeClr>
                </a:solidFill>
                <a:latin typeface="+mn-ea"/>
                <a:ea typeface="+mn-ea"/>
              </a:rPr>
              <a:t>功能宣讲</a:t>
            </a:r>
          </a:p>
          <a:p>
            <a:pPr marL="914400" lvl="3">
              <a:lnSpc>
                <a:spcPct val="150000"/>
              </a:lnSpc>
            </a:pPr>
            <a:r>
              <a:rPr lang="zh-CN" altLang="en-US" spc="200" dirty="0">
                <a:solidFill>
                  <a:schemeClr val="tx1">
                    <a:lumMod val="85000"/>
                    <a:lumOff val="15000"/>
                  </a:schemeClr>
                </a:solidFill>
                <a:latin typeface="+mn-ea"/>
                <a:ea typeface="+mn-ea"/>
              </a:rPr>
              <a:t>●收集反馈</a:t>
            </a:r>
          </a:p>
          <a:p>
            <a:pPr marL="457200" lvl="1" indent="0">
              <a:buNone/>
            </a:pPr>
            <a:endParaRPr lang="zh-CN" altLang="en-US" sz="1800" dirty="0">
              <a:solidFill>
                <a:schemeClr val="tx1"/>
              </a:solidFill>
              <a:latin typeface="宋体" panose="02010600030101010101" pitchFamily="2" charset="-122"/>
            </a:endParaRPr>
          </a:p>
          <a:p>
            <a:endParaRPr lang="zh-CN" altLang="en-US" dirty="0"/>
          </a:p>
          <a:p>
            <a:endParaRPr lang="zh-CN" altLang="en-US" dirty="0"/>
          </a:p>
        </p:txBody>
      </p:sp>
    </p:spTree>
    <p:custDataLst>
      <p:tags r:id="rId1"/>
    </p:custData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4.1</a:t>
            </a:r>
            <a:r>
              <a:t>推广方案</a:t>
            </a:r>
          </a:p>
        </p:txBody>
      </p:sp>
      <p:sp>
        <p:nvSpPr>
          <p:cNvPr id="4" name="文本框 3"/>
          <p:cNvSpPr txBox="1"/>
          <p:nvPr/>
        </p:nvSpPr>
        <p:spPr>
          <a:xfrm>
            <a:off x="1508760" y="1135380"/>
            <a:ext cx="6087110" cy="3554819"/>
          </a:xfrm>
          <a:prstGeom prst="rect">
            <a:avLst/>
          </a:prstGeom>
          <a:noFill/>
        </p:spPr>
        <p:txBody>
          <a:bodyPr wrap="square" rtlCol="0">
            <a:spAutoFit/>
          </a:bodyPr>
          <a:lstStyle/>
          <a:p>
            <a:pPr>
              <a:lnSpc>
                <a:spcPct val="150000"/>
              </a:lnSpc>
            </a:pPr>
            <a:r>
              <a:rPr lang="zh-CN" altLang="en-US" b="1" spc="200" dirty="0">
                <a:solidFill>
                  <a:schemeClr val="tx1">
                    <a:lumMod val="85000"/>
                    <a:lumOff val="15000"/>
                  </a:schemeClr>
                </a:solidFill>
                <a:latin typeface="+mn-ea"/>
                <a:ea typeface="+mn-ea"/>
              </a:rPr>
              <a:t>推广主要分为两阶段</a:t>
            </a:r>
          </a:p>
          <a:p>
            <a:pPr>
              <a:lnSpc>
                <a:spcPct val="200000"/>
              </a:lnSpc>
            </a:pPr>
            <a:r>
              <a:rPr lang="zh-CN" altLang="en-US" b="1" spc="200" dirty="0">
                <a:solidFill>
                  <a:schemeClr val="tx1">
                    <a:lumMod val="85000"/>
                    <a:lumOff val="15000"/>
                  </a:schemeClr>
                </a:solidFill>
                <a:latin typeface="+mn-ea"/>
                <a:ea typeface="+mn-ea"/>
              </a:rPr>
              <a:t>（一）阶段二</a:t>
            </a:r>
          </a:p>
          <a:p>
            <a:pPr>
              <a:lnSpc>
                <a:spcPct val="150000"/>
              </a:lnSpc>
            </a:pPr>
            <a:r>
              <a:rPr lang="zh-CN" altLang="en-US" spc="200" dirty="0">
                <a:solidFill>
                  <a:schemeClr val="tx1">
                    <a:lumMod val="85000"/>
                    <a:lumOff val="15000"/>
                  </a:schemeClr>
                </a:solidFill>
                <a:latin typeface="+mn-ea"/>
                <a:ea typeface="+mn-ea"/>
                <a:sym typeface="+mn-ea"/>
              </a:rPr>
              <a:t>行</a:t>
            </a:r>
            <a:r>
              <a:rPr spc="200" dirty="0" err="1">
                <a:solidFill>
                  <a:schemeClr val="tx1">
                    <a:lumMod val="85000"/>
                    <a:lumOff val="15000"/>
                  </a:schemeClr>
                </a:solidFill>
                <a:latin typeface="+mn-ea"/>
                <a:ea typeface="+mn-ea"/>
                <a:sym typeface="+mn-ea"/>
              </a:rPr>
              <a:t>业广告推广交换+行业APP广告直投</a:t>
            </a:r>
            <a:endParaRPr spc="200" dirty="0">
              <a:solidFill>
                <a:schemeClr val="tx1">
                  <a:lumMod val="85000"/>
                  <a:lumOff val="15000"/>
                </a:schemeClr>
              </a:solidFill>
              <a:latin typeface="+mn-ea"/>
              <a:ea typeface="+mn-ea"/>
              <a:sym typeface="+mn-ea"/>
            </a:endParaRPr>
          </a:p>
          <a:p>
            <a:pPr>
              <a:lnSpc>
                <a:spcPct val="150000"/>
              </a:lnSpc>
            </a:pPr>
            <a:r>
              <a:rPr lang="zh-CN" altLang="en-US" spc="200" dirty="0">
                <a:solidFill>
                  <a:schemeClr val="tx1">
                    <a:lumMod val="85000"/>
                    <a:lumOff val="15000"/>
                  </a:schemeClr>
                </a:solidFill>
                <a:latin typeface="+mn-ea"/>
                <a:ea typeface="+mn-ea"/>
                <a:sym typeface="+mn-ea"/>
              </a:rPr>
              <a:t>根据阶段一推广结果再进行讨论与直投广告宣传方案的设计。</a:t>
            </a:r>
            <a:endParaRPr spc="200" dirty="0">
              <a:solidFill>
                <a:schemeClr val="tx1">
                  <a:lumMod val="85000"/>
                  <a:lumOff val="15000"/>
                </a:schemeClr>
              </a:solidFill>
              <a:latin typeface="+mn-ea"/>
              <a:ea typeface="+mn-ea"/>
              <a:sym typeface="+mn-ea"/>
            </a:endParaRPr>
          </a:p>
          <a:p>
            <a:pPr>
              <a:lnSpc>
                <a:spcPct val="150000"/>
              </a:lnSpc>
            </a:pPr>
            <a:endParaRPr lang="zh-CN" altLang="en-US" b="1" dirty="0"/>
          </a:p>
          <a:p>
            <a:pPr marL="457200" lvl="1" indent="0">
              <a:buNone/>
            </a:pPr>
            <a:endParaRPr lang="zh-CN" altLang="en-US" sz="1800" dirty="0">
              <a:solidFill>
                <a:schemeClr val="tx1"/>
              </a:solidFill>
              <a:latin typeface="宋体" panose="02010600030101010101" pitchFamily="2" charset="-122"/>
            </a:endParaRPr>
          </a:p>
          <a:p>
            <a:endParaRPr lang="zh-CN" altLang="en-US" dirty="0"/>
          </a:p>
          <a:p>
            <a:endParaRPr lang="zh-CN" altLang="en-US" dirty="0"/>
          </a:p>
        </p:txBody>
      </p:sp>
    </p:spTree>
    <p:custDataLst>
      <p:tags r:id="rId1"/>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979295" y="3068955"/>
            <a:ext cx="5301615" cy="739140"/>
          </a:xfrm>
        </p:spPr>
        <p:txBody>
          <a:bodyPr>
            <a:normAutofit fontScale="90000"/>
          </a:bodyPr>
          <a:lstStyle/>
          <a:p>
            <a:r>
              <a:rPr lang="en-US" altLang="zh-CN" dirty="0"/>
              <a:t>1.主题设计的创意和创新性</a:t>
            </a:r>
          </a:p>
        </p:txBody>
      </p:sp>
    </p:spTree>
    <p:custDataLst>
      <p:tags r:id="rId1"/>
    </p:custData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4.2</a:t>
            </a:r>
            <a:r>
              <a:t>运营方案可行性</a:t>
            </a:r>
          </a:p>
        </p:txBody>
      </p:sp>
      <p:sp>
        <p:nvSpPr>
          <p:cNvPr id="4" name="文本框 3"/>
          <p:cNvSpPr txBox="1"/>
          <p:nvPr/>
        </p:nvSpPr>
        <p:spPr>
          <a:xfrm>
            <a:off x="1508760" y="1135380"/>
            <a:ext cx="6087110" cy="4801314"/>
          </a:xfrm>
          <a:prstGeom prst="rect">
            <a:avLst/>
          </a:prstGeom>
          <a:noFill/>
        </p:spPr>
        <p:txBody>
          <a:bodyPr wrap="square" rtlCol="0">
            <a:spAutoFit/>
          </a:bodyPr>
          <a:lstStyle/>
          <a:p>
            <a:r>
              <a:rPr lang="zh-CN" altLang="en-US" b="1" spc="200" dirty="0">
                <a:solidFill>
                  <a:schemeClr val="tx1">
                    <a:lumMod val="85000"/>
                    <a:lumOff val="15000"/>
                  </a:schemeClr>
                </a:solidFill>
                <a:latin typeface="+mn-ea"/>
                <a:ea typeface="+mn-ea"/>
              </a:rPr>
              <a:t>从盈利与成本两方面进行考虑</a:t>
            </a:r>
          </a:p>
          <a:p>
            <a:pPr>
              <a:lnSpc>
                <a:spcPct val="200000"/>
              </a:lnSpc>
            </a:pPr>
            <a:r>
              <a:rPr lang="zh-CN" altLang="en-US" b="1" spc="200" dirty="0">
                <a:solidFill>
                  <a:schemeClr val="tx1">
                    <a:lumMod val="85000"/>
                    <a:lumOff val="15000"/>
                  </a:schemeClr>
                </a:solidFill>
                <a:latin typeface="+mn-ea"/>
                <a:ea typeface="+mn-ea"/>
              </a:rPr>
              <a:t>（一）盈利</a:t>
            </a:r>
          </a:p>
          <a:p>
            <a:r>
              <a:rPr lang="en-US" altLang="zh-CN" spc="200" dirty="0">
                <a:solidFill>
                  <a:schemeClr val="tx1">
                    <a:lumMod val="85000"/>
                    <a:lumOff val="15000"/>
                  </a:schemeClr>
                </a:solidFill>
                <a:latin typeface="+mn-ea"/>
                <a:ea typeface="+mn-ea"/>
              </a:rPr>
              <a:t>     </a:t>
            </a:r>
            <a:r>
              <a:rPr lang="zh-CN" altLang="en-US" spc="200" dirty="0">
                <a:solidFill>
                  <a:schemeClr val="tx1">
                    <a:lumMod val="85000"/>
                    <a:lumOff val="15000"/>
                  </a:schemeClr>
                </a:solidFill>
                <a:latin typeface="+mn-ea"/>
                <a:ea typeface="+mn-ea"/>
              </a:rPr>
              <a:t>本产品盈利模式主要以与电商合作为主，不过本产品主要用于课设作业，盈利方面并没有太大的要求。</a:t>
            </a:r>
            <a:endParaRPr lang="zh-CN" altLang="en-US" b="1" spc="200" dirty="0">
              <a:solidFill>
                <a:schemeClr val="tx1">
                  <a:lumMod val="85000"/>
                  <a:lumOff val="15000"/>
                </a:schemeClr>
              </a:solidFill>
              <a:latin typeface="+mn-ea"/>
              <a:ea typeface="+mn-ea"/>
            </a:endParaRPr>
          </a:p>
          <a:p>
            <a:pPr>
              <a:lnSpc>
                <a:spcPct val="200000"/>
              </a:lnSpc>
            </a:pPr>
            <a:r>
              <a:rPr lang="zh-CN" altLang="en-US" b="1" spc="200" dirty="0">
                <a:solidFill>
                  <a:schemeClr val="tx1">
                    <a:lumMod val="85000"/>
                    <a:lumOff val="15000"/>
                  </a:schemeClr>
                </a:solidFill>
                <a:latin typeface="+mn-ea"/>
                <a:ea typeface="+mn-ea"/>
              </a:rPr>
              <a:t>（二）成本</a:t>
            </a:r>
          </a:p>
          <a:p>
            <a:r>
              <a:rPr lang="en-US" altLang="zh-CN" b="1" spc="200" dirty="0">
                <a:solidFill>
                  <a:schemeClr val="tx1">
                    <a:lumMod val="85000"/>
                    <a:lumOff val="15000"/>
                  </a:schemeClr>
                </a:solidFill>
                <a:latin typeface="+mn-ea"/>
                <a:ea typeface="+mn-ea"/>
              </a:rPr>
              <a:t>1</a:t>
            </a:r>
            <a:r>
              <a:rPr lang="zh-CN" altLang="en-US" b="1" spc="200" dirty="0">
                <a:solidFill>
                  <a:schemeClr val="tx1">
                    <a:lumMod val="85000"/>
                    <a:lumOff val="15000"/>
                  </a:schemeClr>
                </a:solidFill>
                <a:latin typeface="+mn-ea"/>
                <a:ea typeface="+mn-ea"/>
              </a:rPr>
              <a:t>、推广成本</a:t>
            </a:r>
          </a:p>
          <a:p>
            <a:r>
              <a:rPr lang="en-US" altLang="zh-CN" b="1" spc="200" dirty="0">
                <a:solidFill>
                  <a:schemeClr val="tx1">
                    <a:lumMod val="85000"/>
                    <a:lumOff val="15000"/>
                  </a:schemeClr>
                </a:solidFill>
                <a:latin typeface="+mn-ea"/>
                <a:ea typeface="+mn-ea"/>
              </a:rPr>
              <a:t>     </a:t>
            </a:r>
            <a:r>
              <a:rPr lang="zh-CN" altLang="en-US" spc="200" dirty="0">
                <a:solidFill>
                  <a:schemeClr val="tx1">
                    <a:lumMod val="85000"/>
                    <a:lumOff val="15000"/>
                  </a:schemeClr>
                </a:solidFill>
                <a:latin typeface="+mn-ea"/>
                <a:ea typeface="+mn-ea"/>
              </a:rPr>
              <a:t>线下推广需要消耗人力物力，并且必要时还可以准备小礼品。推广的对象主要为身边的同学，对产品进行测试和体验并给予用户体验反馈。</a:t>
            </a:r>
          </a:p>
          <a:p>
            <a:endParaRPr lang="zh-CN" altLang="en-US" b="1" spc="200" dirty="0">
              <a:solidFill>
                <a:schemeClr val="tx1">
                  <a:lumMod val="85000"/>
                  <a:lumOff val="15000"/>
                </a:schemeClr>
              </a:solidFill>
              <a:latin typeface="+mn-ea"/>
              <a:ea typeface="+mn-ea"/>
            </a:endParaRPr>
          </a:p>
          <a:p>
            <a:r>
              <a:rPr lang="en-US" altLang="zh-CN" b="1" spc="200" dirty="0">
                <a:solidFill>
                  <a:schemeClr val="tx1">
                    <a:lumMod val="85000"/>
                    <a:lumOff val="15000"/>
                  </a:schemeClr>
                </a:solidFill>
                <a:latin typeface="+mn-ea"/>
                <a:ea typeface="+mn-ea"/>
              </a:rPr>
              <a:t>2</a:t>
            </a:r>
            <a:r>
              <a:rPr lang="zh-CN" altLang="en-US" b="1" spc="200" dirty="0">
                <a:solidFill>
                  <a:schemeClr val="tx1">
                    <a:lumMod val="85000"/>
                    <a:lumOff val="15000"/>
                  </a:schemeClr>
                </a:solidFill>
                <a:latin typeface="+mn-ea"/>
                <a:ea typeface="+mn-ea"/>
              </a:rPr>
              <a:t>、人力资源成本</a:t>
            </a:r>
          </a:p>
          <a:p>
            <a:r>
              <a:rPr lang="en-US" altLang="zh-CN" spc="200" dirty="0">
                <a:solidFill>
                  <a:schemeClr val="tx1">
                    <a:lumMod val="85000"/>
                    <a:lumOff val="15000"/>
                  </a:schemeClr>
                </a:solidFill>
                <a:latin typeface="+mn-ea"/>
                <a:ea typeface="+mn-ea"/>
              </a:rPr>
              <a:t>      APP</a:t>
            </a:r>
            <a:r>
              <a:rPr lang="zh-CN" altLang="en-US" spc="200" dirty="0">
                <a:solidFill>
                  <a:schemeClr val="tx1">
                    <a:lumMod val="85000"/>
                    <a:lumOff val="15000"/>
                  </a:schemeClr>
                </a:solidFill>
                <a:latin typeface="+mn-ea"/>
                <a:ea typeface="+mn-ea"/>
              </a:rPr>
              <a:t>开发费用方面基本为零，该</a:t>
            </a:r>
            <a:r>
              <a:rPr lang="en-US" altLang="zh-CN" spc="200" dirty="0">
                <a:solidFill>
                  <a:schemeClr val="tx1">
                    <a:lumMod val="85000"/>
                    <a:lumOff val="15000"/>
                  </a:schemeClr>
                </a:solidFill>
                <a:latin typeface="+mn-ea"/>
                <a:ea typeface="+mn-ea"/>
              </a:rPr>
              <a:t>APP</a:t>
            </a:r>
            <a:r>
              <a:rPr lang="zh-CN" altLang="en-US" spc="200" dirty="0">
                <a:solidFill>
                  <a:schemeClr val="tx1">
                    <a:lumMod val="85000"/>
                    <a:lumOff val="15000"/>
                  </a:schemeClr>
                </a:solidFill>
                <a:latin typeface="+mn-ea"/>
                <a:ea typeface="+mn-ea"/>
              </a:rPr>
              <a:t>为课设项目，开发人员均为小组成员；</a:t>
            </a:r>
            <a:r>
              <a:rPr lang="en-US" altLang="zh-CN" spc="200" dirty="0">
                <a:solidFill>
                  <a:schemeClr val="tx1">
                    <a:lumMod val="85000"/>
                    <a:lumOff val="15000"/>
                  </a:schemeClr>
                </a:solidFill>
                <a:latin typeface="+mn-ea"/>
                <a:ea typeface="+mn-ea"/>
              </a:rPr>
              <a:t>APP</a:t>
            </a:r>
            <a:r>
              <a:rPr lang="zh-CN" altLang="en-US" spc="200" dirty="0">
                <a:solidFill>
                  <a:schemeClr val="tx1">
                    <a:lumMod val="85000"/>
                    <a:lumOff val="15000"/>
                  </a:schemeClr>
                </a:solidFill>
                <a:latin typeface="+mn-ea"/>
                <a:ea typeface="+mn-ea"/>
              </a:rPr>
              <a:t>运营需要小组成员及时对</a:t>
            </a:r>
            <a:r>
              <a:rPr lang="en-US" altLang="zh-CN" spc="200" dirty="0">
                <a:solidFill>
                  <a:schemeClr val="tx1">
                    <a:lumMod val="85000"/>
                    <a:lumOff val="15000"/>
                  </a:schemeClr>
                </a:solidFill>
                <a:latin typeface="+mn-ea"/>
                <a:ea typeface="+mn-ea"/>
              </a:rPr>
              <a:t>APP</a:t>
            </a:r>
            <a:r>
              <a:rPr lang="zh-CN" altLang="en-US" spc="200" dirty="0">
                <a:solidFill>
                  <a:schemeClr val="tx1">
                    <a:lumMod val="85000"/>
                    <a:lumOff val="15000"/>
                  </a:schemeClr>
                </a:solidFill>
                <a:latin typeface="+mn-ea"/>
                <a:ea typeface="+mn-ea"/>
              </a:rPr>
              <a:t>进行监管和维护，让本产品能够为人们提供便利。</a:t>
            </a:r>
          </a:p>
        </p:txBody>
      </p:sp>
    </p:spTree>
    <p:custDataLst>
      <p:tags r:id="rId1"/>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1.1</a:t>
            </a:r>
            <a:r>
              <a:rPr lang="zh-CN" altLang="en-US" dirty="0"/>
              <a:t>主题设计的创意和创新性</a:t>
            </a:r>
            <a:endParaRPr dirty="0"/>
          </a:p>
        </p:txBody>
      </p:sp>
      <p:sp>
        <p:nvSpPr>
          <p:cNvPr id="4" name="内容占位符 3"/>
          <p:cNvSpPr>
            <a:spLocks noGrp="1"/>
          </p:cNvSpPr>
          <p:nvPr>
            <p:ph idx="1"/>
          </p:nvPr>
        </p:nvSpPr>
        <p:spPr>
          <a:xfrm>
            <a:off x="1423035" y="1124744"/>
            <a:ext cx="6297930" cy="5011420"/>
          </a:xfrm>
        </p:spPr>
        <p:txBody>
          <a:bodyPr>
            <a:normAutofit lnSpcReduction="10000"/>
          </a:bodyPr>
          <a:lstStyle/>
          <a:p>
            <a:pPr marL="0" indent="0">
              <a:buNone/>
            </a:pPr>
            <a:r>
              <a:rPr lang="en-US" altLang="zh-CN" sz="1600" dirty="0"/>
              <a:t>    </a:t>
            </a:r>
            <a:r>
              <a:rPr lang="zh-CN" altLang="en-US" sz="1600" dirty="0"/>
              <a:t>查看天气是人们日常生活中常做的活动之一。现如今，天气预报</a:t>
            </a:r>
            <a:r>
              <a:rPr lang="en-US" altLang="zh-CN" sz="1600" dirty="0"/>
              <a:t>APP</a:t>
            </a:r>
            <a:r>
              <a:rPr lang="zh-CN" altLang="en-US" sz="1600" dirty="0"/>
              <a:t>已经成为手机中必备的基础应用，它可以方便我们随时随地查看天气信息。如今互联网的革新让天气预报的作用更加丰富起来，我们除了可以查看最基本的天气信息外，还可以获得基于天气的各种指导信息，比如穿衣、运动、防晒等。</a:t>
            </a:r>
            <a:endParaRPr lang="en-US" altLang="zh-CN" sz="1600" dirty="0"/>
          </a:p>
          <a:p>
            <a:pPr marL="0" indent="0">
              <a:buNone/>
            </a:pPr>
            <a:r>
              <a:rPr lang="en-US" sz="1600" dirty="0"/>
              <a:t>    </a:t>
            </a:r>
            <a:r>
              <a:rPr lang="zh-CN" altLang="en-US" sz="1600" b="1" dirty="0"/>
              <a:t>因此我们小组计划设计一个极简的满足个性化需要的天气预报</a:t>
            </a:r>
            <a:r>
              <a:rPr lang="en-US" altLang="zh-CN" sz="1600" b="1" dirty="0"/>
              <a:t>APP</a:t>
            </a:r>
            <a:r>
              <a:rPr lang="zh-CN" altLang="en-US" sz="1600" b="1" dirty="0"/>
              <a:t>。本产品创新点如下：</a:t>
            </a:r>
            <a:endParaRPr lang="en-US" altLang="zh-CN" sz="1600" b="1" dirty="0"/>
          </a:p>
          <a:p>
            <a:pPr marL="0" indent="0">
              <a:lnSpc>
                <a:spcPct val="100000"/>
              </a:lnSpc>
              <a:buNone/>
            </a:pPr>
            <a:r>
              <a:rPr lang="en-US" sz="1600" dirty="0"/>
              <a:t>1</a:t>
            </a:r>
            <a:r>
              <a:rPr lang="zh-CN" altLang="en-US" sz="1600" dirty="0"/>
              <a:t>、创新性地将行程与天气预报结合，根据行程具体时间地点的天气预测结果，给出出行建议；</a:t>
            </a:r>
            <a:endParaRPr lang="en-US" altLang="zh-CN" sz="1600" dirty="0"/>
          </a:p>
          <a:p>
            <a:pPr marL="0" indent="0">
              <a:lnSpc>
                <a:spcPct val="100000"/>
              </a:lnSpc>
              <a:buNone/>
            </a:pPr>
            <a:r>
              <a:rPr lang="en-US" sz="1600" dirty="0"/>
              <a:t>2</a:t>
            </a:r>
            <a:r>
              <a:rPr lang="zh-CN" altLang="en-US" sz="1600" dirty="0"/>
              <a:t>、引入个性化推荐功能，如潮起潮落，朝霞晚霞的最佳观看时间推荐，当日月相，二十四节气，宠物指数等信息的查看功能；</a:t>
            </a:r>
            <a:endParaRPr lang="en-US" altLang="zh-CN" sz="1600" dirty="0"/>
          </a:p>
          <a:p>
            <a:pPr marL="0" indent="0">
              <a:buNone/>
            </a:pPr>
            <a:r>
              <a:rPr lang="en-US" sz="1600" dirty="0"/>
              <a:t>3</a:t>
            </a:r>
            <a:r>
              <a:rPr lang="zh-CN" altLang="en-US" sz="1600" dirty="0"/>
              <a:t>、与电商合作，在服饰推荐、湿度、紫外线信息的界面，加入适合当日天气的服饰，防晒保湿产品的推荐和购物链接，既满足用户的需要，也可通过此种方式盈利。</a:t>
            </a:r>
            <a:endParaRPr sz="1600" dirty="0"/>
          </a:p>
        </p:txBody>
      </p:sp>
    </p:spTree>
    <p:custDataLst>
      <p:tags r:id="rId1"/>
    </p:custDataLst>
    <p:extLst>
      <p:ext uri="{BB962C8B-B14F-4D97-AF65-F5344CB8AC3E}">
        <p14:creationId xmlns:p14="http://schemas.microsoft.com/office/powerpoint/2010/main" val="22548082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979295" y="1628775"/>
            <a:ext cx="5301615" cy="2051050"/>
          </a:xfrm>
        </p:spPr>
        <p:txBody>
          <a:bodyPr>
            <a:normAutofit/>
          </a:bodyPr>
          <a:lstStyle/>
          <a:p>
            <a:r>
              <a:rPr lang="en-US" altLang="zh-CN"/>
              <a:t>2.同类产品分析以及产品定位</a:t>
            </a:r>
            <a:r>
              <a:rPr lang="zh-CN" altLang="en-US"/>
              <a:t>分析</a:t>
            </a:r>
          </a:p>
        </p:txBody>
      </p:sp>
    </p:spTree>
    <p:custDataLst>
      <p:tags r:id="rId1"/>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2.1市场、竞争对手和同类产品</a:t>
            </a:r>
            <a:r>
              <a:rPr dirty="0"/>
              <a:t>调查</a:t>
            </a:r>
            <a:endParaRPr lang="en-US" altLang="zh-CN" dirty="0"/>
          </a:p>
        </p:txBody>
      </p:sp>
      <p:sp>
        <p:nvSpPr>
          <p:cNvPr id="3" name="标题 1"/>
          <p:cNvSpPr>
            <a:spLocks noGrp="1"/>
          </p:cNvSpPr>
          <p:nvPr/>
        </p:nvSpPr>
        <p:spPr>
          <a:xfrm>
            <a:off x="1475740" y="1052830"/>
            <a:ext cx="5073650" cy="394335"/>
          </a:xfrm>
          <a:prstGeom prst="rect">
            <a:avLst/>
          </a:prstGeom>
        </p:spPr>
        <p:txBody>
          <a:bodyPr vert="horz" lIns="101600" tIns="38100" rIns="76200" bIns="38100" rtlCol="0" anchor="t" anchorCtr="0">
            <a:noAutofit/>
          </a:bodyPr>
          <a:lstStyle>
            <a:lvl1pPr marL="0" marR="0" lvl="0" algn="l" defTabSz="914400" rtl="0" eaLnBrk="1" fontAlgn="auto" latinLnBrk="0" hangingPunct="1">
              <a:lnSpc>
                <a:spcPct val="100000"/>
              </a:lnSpc>
              <a:spcBef>
                <a:spcPct val="0"/>
              </a:spcBef>
              <a:buNone/>
              <a:defRPr kumimoji="0" lang="zh-CN" altLang="en-US" sz="18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r>
              <a:rPr b="0"/>
              <a:t>华为应用商城三款下载量超一亿次</a:t>
            </a:r>
            <a:r>
              <a:rPr lang="en-US" altLang="zh-CN" b="0"/>
              <a:t>app</a:t>
            </a:r>
            <a:r>
              <a:rPr b="0"/>
              <a:t>展示</a:t>
            </a:r>
          </a:p>
        </p:txBody>
      </p:sp>
      <p:sp>
        <p:nvSpPr>
          <p:cNvPr id="5" name="标题 1"/>
          <p:cNvSpPr>
            <a:spLocks noGrp="1"/>
          </p:cNvSpPr>
          <p:nvPr/>
        </p:nvSpPr>
        <p:spPr>
          <a:xfrm>
            <a:off x="1475740" y="1518920"/>
            <a:ext cx="5073650" cy="394335"/>
          </a:xfrm>
          <a:prstGeom prst="rect">
            <a:avLst/>
          </a:prstGeom>
        </p:spPr>
        <p:txBody>
          <a:bodyPr vert="horz" lIns="101600" tIns="38100" rIns="76200" bIns="38100" rtlCol="0" anchor="t" anchorCtr="0">
            <a:noAutofit/>
          </a:bodyPr>
          <a:lstStyle>
            <a:lvl1pPr marL="0" marR="0" lvl="0" algn="l" defTabSz="914400" rtl="0" eaLnBrk="1" fontAlgn="auto" latinLnBrk="0" hangingPunct="1">
              <a:lnSpc>
                <a:spcPct val="100000"/>
              </a:lnSpc>
              <a:spcBef>
                <a:spcPct val="0"/>
              </a:spcBef>
              <a:buNone/>
              <a:defRPr kumimoji="0" lang="zh-CN" altLang="en-US" sz="18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r>
              <a:rPr dirty="0"/>
              <a:t>第一名：天气（华为官方</a:t>
            </a:r>
            <a:r>
              <a:rPr lang="en-US" altLang="zh-CN" dirty="0"/>
              <a:t>app26</a:t>
            </a:r>
            <a:r>
              <a:rPr dirty="0"/>
              <a:t>亿次安装）</a:t>
            </a:r>
          </a:p>
        </p:txBody>
      </p:sp>
      <p:sp>
        <p:nvSpPr>
          <p:cNvPr id="7" name="标题 1"/>
          <p:cNvSpPr>
            <a:spLocks noGrp="1"/>
          </p:cNvSpPr>
          <p:nvPr/>
        </p:nvSpPr>
        <p:spPr>
          <a:xfrm>
            <a:off x="2084705" y="5733415"/>
            <a:ext cx="629285" cy="394335"/>
          </a:xfrm>
          <a:prstGeom prst="rect">
            <a:avLst/>
          </a:prstGeom>
        </p:spPr>
        <p:txBody>
          <a:bodyPr vert="horz" lIns="101600" tIns="38100" rIns="76200" bIns="38100" rtlCol="0" anchor="t" anchorCtr="0">
            <a:noAutofit/>
          </a:bodyPr>
          <a:lstStyle>
            <a:lvl1pPr marL="0" marR="0" lvl="0" algn="l" defTabSz="914400" rtl="0" eaLnBrk="1" fontAlgn="auto" latinLnBrk="0" hangingPunct="1">
              <a:lnSpc>
                <a:spcPct val="100000"/>
              </a:lnSpc>
              <a:spcBef>
                <a:spcPct val="0"/>
              </a:spcBef>
              <a:buNone/>
              <a:defRPr kumimoji="0" lang="zh-CN" altLang="en-US" sz="18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r>
              <a:rPr sz="1400" b="0"/>
              <a:t>界面</a:t>
            </a:r>
          </a:p>
        </p:txBody>
      </p:sp>
      <p:sp>
        <p:nvSpPr>
          <p:cNvPr id="9" name="标题 1"/>
          <p:cNvSpPr>
            <a:spLocks noGrp="1"/>
          </p:cNvSpPr>
          <p:nvPr/>
        </p:nvSpPr>
        <p:spPr>
          <a:xfrm>
            <a:off x="4153535" y="5752465"/>
            <a:ext cx="629285" cy="394335"/>
          </a:xfrm>
          <a:prstGeom prst="rect">
            <a:avLst/>
          </a:prstGeom>
        </p:spPr>
        <p:txBody>
          <a:bodyPr vert="horz" lIns="101600" tIns="38100" rIns="76200" bIns="38100" rtlCol="0" anchor="t" anchorCtr="0">
            <a:noAutofit/>
          </a:bodyPr>
          <a:lstStyle>
            <a:lvl1pPr marL="0" marR="0" lvl="0" algn="l" defTabSz="914400" rtl="0" eaLnBrk="1" fontAlgn="auto" latinLnBrk="0" hangingPunct="1">
              <a:lnSpc>
                <a:spcPct val="100000"/>
              </a:lnSpc>
              <a:spcBef>
                <a:spcPct val="0"/>
              </a:spcBef>
              <a:buNone/>
              <a:defRPr kumimoji="0" lang="zh-CN" altLang="en-US" sz="18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r>
              <a:rPr sz="1400" b="0"/>
              <a:t>功能</a:t>
            </a:r>
          </a:p>
        </p:txBody>
      </p:sp>
      <p:sp>
        <p:nvSpPr>
          <p:cNvPr id="11" name="标题 1"/>
          <p:cNvSpPr>
            <a:spLocks noGrp="1"/>
          </p:cNvSpPr>
          <p:nvPr/>
        </p:nvSpPr>
        <p:spPr>
          <a:xfrm>
            <a:off x="5580380" y="2060575"/>
            <a:ext cx="2087964" cy="3647440"/>
          </a:xfrm>
          <a:prstGeom prst="rect">
            <a:avLst/>
          </a:prstGeom>
        </p:spPr>
        <p:txBody>
          <a:bodyPr vert="horz" lIns="101600" tIns="38100" rIns="76200" bIns="38100" rtlCol="0" anchor="t" anchorCtr="0">
            <a:noAutofit/>
          </a:bodyPr>
          <a:lstStyle>
            <a:lvl1pPr marL="0" marR="0" lvl="0" algn="l" defTabSz="914400" rtl="0" eaLnBrk="1" fontAlgn="auto" latinLnBrk="0" hangingPunct="1">
              <a:lnSpc>
                <a:spcPct val="100000"/>
              </a:lnSpc>
              <a:spcBef>
                <a:spcPct val="0"/>
              </a:spcBef>
              <a:buNone/>
              <a:defRPr kumimoji="0" lang="zh-CN" altLang="en-US" sz="18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defTabSz="685800">
              <a:lnSpc>
                <a:spcPct val="130000"/>
              </a:lnSpc>
              <a:spcBef>
                <a:spcPts val="0"/>
              </a:spcBef>
              <a:spcAft>
                <a:spcPts val="1000"/>
              </a:spcAft>
            </a:pPr>
            <a:r>
              <a:rPr sz="1600" b="0" dirty="0">
                <a:cs typeface="+mn-cs"/>
              </a:rPr>
              <a:t>分析：</a:t>
            </a:r>
          </a:p>
          <a:p>
            <a:pPr defTabSz="685800">
              <a:lnSpc>
                <a:spcPct val="130000"/>
              </a:lnSpc>
              <a:spcBef>
                <a:spcPts val="0"/>
              </a:spcBef>
              <a:spcAft>
                <a:spcPts val="1000"/>
              </a:spcAft>
            </a:pPr>
            <a:r>
              <a:rPr lang="en-US" altLang="zh-CN" sz="1600" b="0" dirty="0">
                <a:cs typeface="+mn-cs"/>
              </a:rPr>
              <a:t>  </a:t>
            </a:r>
            <a:r>
              <a:rPr sz="1600" b="0" dirty="0">
                <a:cs typeface="+mn-cs"/>
              </a:rPr>
              <a:t>华为官方</a:t>
            </a:r>
            <a:r>
              <a:rPr lang="en-US" altLang="zh-CN" sz="1600" b="0" dirty="0">
                <a:cs typeface="+mn-cs"/>
              </a:rPr>
              <a:t>app</a:t>
            </a:r>
            <a:r>
              <a:rPr sz="1600" b="0" dirty="0">
                <a:cs typeface="+mn-cs"/>
              </a:rPr>
              <a:t>界面简单，没有广告，只提供实时天气信息，多场景生活指数等功能。</a:t>
            </a:r>
            <a:endParaRPr lang="en-US" sz="1600" b="0" dirty="0">
              <a:cs typeface="+mn-cs"/>
            </a:endParaRPr>
          </a:p>
          <a:p>
            <a:pPr defTabSz="685800">
              <a:lnSpc>
                <a:spcPct val="130000"/>
              </a:lnSpc>
              <a:spcBef>
                <a:spcPts val="0"/>
              </a:spcBef>
              <a:spcAft>
                <a:spcPts val="1000"/>
              </a:spcAft>
            </a:pPr>
            <a:endParaRPr lang="en-US" sz="1600" b="0" dirty="0">
              <a:cs typeface="+mn-cs"/>
            </a:endParaRPr>
          </a:p>
          <a:p>
            <a:pPr defTabSz="685800">
              <a:lnSpc>
                <a:spcPct val="130000"/>
              </a:lnSpc>
              <a:spcBef>
                <a:spcPts val="0"/>
              </a:spcBef>
              <a:spcAft>
                <a:spcPts val="1000"/>
              </a:spcAft>
            </a:pPr>
            <a:r>
              <a:rPr lang="zh-CN" altLang="en-US" sz="1600" b="0" dirty="0">
                <a:cs typeface="+mn-cs"/>
              </a:rPr>
              <a:t>但不能满足用户个性化需要</a:t>
            </a:r>
            <a:endParaRPr sz="1600" b="0" dirty="0">
              <a:cs typeface="+mn-cs"/>
            </a:endParaRPr>
          </a:p>
          <a:p>
            <a:endParaRPr sz="1400" b="0" dirty="0"/>
          </a:p>
        </p:txBody>
      </p:sp>
      <p:pic>
        <p:nvPicPr>
          <p:cNvPr id="13" name="图片 12"/>
          <p:cNvPicPr>
            <a:picLocks noChangeAspect="1"/>
          </p:cNvPicPr>
          <p:nvPr/>
        </p:nvPicPr>
        <p:blipFill>
          <a:blip r:embed="rId3"/>
          <a:stretch>
            <a:fillRect/>
          </a:stretch>
        </p:blipFill>
        <p:spPr>
          <a:xfrm>
            <a:off x="1619250" y="1957070"/>
            <a:ext cx="1722120" cy="3732530"/>
          </a:xfrm>
          <a:prstGeom prst="rect">
            <a:avLst/>
          </a:prstGeom>
        </p:spPr>
      </p:pic>
      <p:pic>
        <p:nvPicPr>
          <p:cNvPr id="14" name="图片 13"/>
          <p:cNvPicPr>
            <a:picLocks noChangeAspect="1"/>
          </p:cNvPicPr>
          <p:nvPr/>
        </p:nvPicPr>
        <p:blipFill>
          <a:blip r:embed="rId4"/>
          <a:stretch>
            <a:fillRect/>
          </a:stretch>
        </p:blipFill>
        <p:spPr>
          <a:xfrm>
            <a:off x="3563620" y="1957070"/>
            <a:ext cx="1729740" cy="3751580"/>
          </a:xfrm>
          <a:prstGeom prst="rect">
            <a:avLst/>
          </a:prstGeom>
        </p:spPr>
      </p:pic>
    </p:spTree>
    <p:custDataLst>
      <p:tags r:id="rId1"/>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2.1市场、竞争对手和同类产品</a:t>
            </a:r>
            <a:r>
              <a:rPr dirty="0"/>
              <a:t>调查</a:t>
            </a:r>
            <a:endParaRPr lang="en-US" altLang="zh-CN" dirty="0"/>
          </a:p>
        </p:txBody>
      </p:sp>
      <p:sp>
        <p:nvSpPr>
          <p:cNvPr id="3" name="标题 1"/>
          <p:cNvSpPr>
            <a:spLocks noGrp="1"/>
          </p:cNvSpPr>
          <p:nvPr/>
        </p:nvSpPr>
        <p:spPr>
          <a:xfrm>
            <a:off x="1475740" y="1052830"/>
            <a:ext cx="5073650" cy="394335"/>
          </a:xfrm>
          <a:prstGeom prst="rect">
            <a:avLst/>
          </a:prstGeom>
        </p:spPr>
        <p:txBody>
          <a:bodyPr vert="horz" lIns="101600" tIns="38100" rIns="76200" bIns="38100" rtlCol="0" anchor="t" anchorCtr="0">
            <a:noAutofit/>
          </a:bodyPr>
          <a:lstStyle>
            <a:lvl1pPr marL="0" marR="0" lvl="0" algn="l" defTabSz="914400" rtl="0" eaLnBrk="1" fontAlgn="auto" latinLnBrk="0" hangingPunct="1">
              <a:lnSpc>
                <a:spcPct val="100000"/>
              </a:lnSpc>
              <a:spcBef>
                <a:spcPct val="0"/>
              </a:spcBef>
              <a:buNone/>
              <a:defRPr kumimoji="0" lang="zh-CN" altLang="en-US" sz="18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r>
              <a:rPr b="0"/>
              <a:t>华为应用商城三款下载量超一亿次</a:t>
            </a:r>
            <a:r>
              <a:rPr lang="en-US" altLang="zh-CN" b="0"/>
              <a:t>app</a:t>
            </a:r>
            <a:r>
              <a:rPr b="0"/>
              <a:t>展示</a:t>
            </a:r>
          </a:p>
        </p:txBody>
      </p:sp>
      <p:sp>
        <p:nvSpPr>
          <p:cNvPr id="5" name="标题 1"/>
          <p:cNvSpPr>
            <a:spLocks noGrp="1"/>
          </p:cNvSpPr>
          <p:nvPr/>
        </p:nvSpPr>
        <p:spPr>
          <a:xfrm>
            <a:off x="1475740" y="1518920"/>
            <a:ext cx="5073650" cy="394335"/>
          </a:xfrm>
          <a:prstGeom prst="rect">
            <a:avLst/>
          </a:prstGeom>
        </p:spPr>
        <p:txBody>
          <a:bodyPr vert="horz" lIns="101600" tIns="38100" rIns="76200" bIns="38100" rtlCol="0" anchor="t" anchorCtr="0">
            <a:noAutofit/>
          </a:bodyPr>
          <a:lstStyle>
            <a:lvl1pPr marL="0" marR="0" lvl="0" algn="l" defTabSz="914400" rtl="0" eaLnBrk="1" fontAlgn="auto" latinLnBrk="0" hangingPunct="1">
              <a:lnSpc>
                <a:spcPct val="100000"/>
              </a:lnSpc>
              <a:spcBef>
                <a:spcPct val="0"/>
              </a:spcBef>
              <a:buNone/>
              <a:defRPr kumimoji="0" lang="zh-CN" altLang="en-US" sz="18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r>
              <a:rPr dirty="0"/>
              <a:t>第二名：墨迹天气（</a:t>
            </a:r>
            <a:r>
              <a:rPr lang="en-US" altLang="zh-CN" dirty="0"/>
              <a:t>19</a:t>
            </a:r>
            <a:r>
              <a:rPr dirty="0"/>
              <a:t>亿次安装）</a:t>
            </a:r>
          </a:p>
        </p:txBody>
      </p:sp>
      <p:pic>
        <p:nvPicPr>
          <p:cNvPr id="6" name="图片 5"/>
          <p:cNvPicPr>
            <a:picLocks noChangeAspect="1"/>
          </p:cNvPicPr>
          <p:nvPr>
            <p:custDataLst>
              <p:tags r:id="rId2"/>
            </p:custDataLst>
          </p:nvPr>
        </p:nvPicPr>
        <p:blipFill>
          <a:blip r:embed="rId4"/>
          <a:stretch>
            <a:fillRect/>
          </a:stretch>
        </p:blipFill>
        <p:spPr>
          <a:xfrm>
            <a:off x="1475656" y="1913255"/>
            <a:ext cx="1771650" cy="3843020"/>
          </a:xfrm>
          <a:prstGeom prst="rect">
            <a:avLst/>
          </a:prstGeom>
        </p:spPr>
      </p:pic>
      <p:sp>
        <p:nvSpPr>
          <p:cNvPr id="7" name="标题 1"/>
          <p:cNvSpPr>
            <a:spLocks noGrp="1"/>
          </p:cNvSpPr>
          <p:nvPr/>
        </p:nvSpPr>
        <p:spPr>
          <a:xfrm>
            <a:off x="2084705" y="5733415"/>
            <a:ext cx="629285" cy="394335"/>
          </a:xfrm>
          <a:prstGeom prst="rect">
            <a:avLst/>
          </a:prstGeom>
        </p:spPr>
        <p:txBody>
          <a:bodyPr vert="horz" lIns="101600" tIns="38100" rIns="76200" bIns="38100" rtlCol="0" anchor="t" anchorCtr="0">
            <a:noAutofit/>
          </a:bodyPr>
          <a:lstStyle>
            <a:lvl1pPr marL="0" marR="0" lvl="0" algn="l" defTabSz="914400" rtl="0" eaLnBrk="1" fontAlgn="auto" latinLnBrk="0" hangingPunct="1">
              <a:lnSpc>
                <a:spcPct val="100000"/>
              </a:lnSpc>
              <a:spcBef>
                <a:spcPct val="0"/>
              </a:spcBef>
              <a:buNone/>
              <a:defRPr kumimoji="0" lang="zh-CN" altLang="en-US" sz="18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r>
              <a:rPr sz="1400" b="0"/>
              <a:t>界面</a:t>
            </a:r>
          </a:p>
        </p:txBody>
      </p:sp>
      <p:pic>
        <p:nvPicPr>
          <p:cNvPr id="8" name="图片 7"/>
          <p:cNvPicPr>
            <a:picLocks noChangeAspect="1"/>
          </p:cNvPicPr>
          <p:nvPr/>
        </p:nvPicPr>
        <p:blipFill>
          <a:blip r:embed="rId5"/>
          <a:stretch>
            <a:fillRect/>
          </a:stretch>
        </p:blipFill>
        <p:spPr>
          <a:xfrm>
            <a:off x="3347864" y="1915160"/>
            <a:ext cx="1775460" cy="3851910"/>
          </a:xfrm>
          <a:prstGeom prst="rect">
            <a:avLst/>
          </a:prstGeom>
        </p:spPr>
      </p:pic>
      <p:sp>
        <p:nvSpPr>
          <p:cNvPr id="9" name="标题 1"/>
          <p:cNvSpPr>
            <a:spLocks noGrp="1"/>
          </p:cNvSpPr>
          <p:nvPr/>
        </p:nvSpPr>
        <p:spPr>
          <a:xfrm>
            <a:off x="4153535" y="5752465"/>
            <a:ext cx="629285" cy="394335"/>
          </a:xfrm>
          <a:prstGeom prst="rect">
            <a:avLst/>
          </a:prstGeom>
        </p:spPr>
        <p:txBody>
          <a:bodyPr vert="horz" lIns="101600" tIns="38100" rIns="76200" bIns="38100" rtlCol="0" anchor="t" anchorCtr="0">
            <a:noAutofit/>
          </a:bodyPr>
          <a:lstStyle>
            <a:lvl1pPr marL="0" marR="0" lvl="0" algn="l" defTabSz="914400" rtl="0" eaLnBrk="1" fontAlgn="auto" latinLnBrk="0" hangingPunct="1">
              <a:lnSpc>
                <a:spcPct val="100000"/>
              </a:lnSpc>
              <a:spcBef>
                <a:spcPct val="0"/>
              </a:spcBef>
              <a:buNone/>
              <a:defRPr kumimoji="0" lang="zh-CN" altLang="en-US" sz="18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r>
              <a:rPr sz="1400" b="0"/>
              <a:t>功能</a:t>
            </a:r>
          </a:p>
        </p:txBody>
      </p:sp>
      <p:sp>
        <p:nvSpPr>
          <p:cNvPr id="11" name="标题 1"/>
          <p:cNvSpPr>
            <a:spLocks noGrp="1"/>
          </p:cNvSpPr>
          <p:nvPr/>
        </p:nvSpPr>
        <p:spPr>
          <a:xfrm>
            <a:off x="5200732" y="1772816"/>
            <a:ext cx="2466819" cy="3484880"/>
          </a:xfrm>
          <a:prstGeom prst="rect">
            <a:avLst/>
          </a:prstGeom>
        </p:spPr>
        <p:txBody>
          <a:bodyPr vert="horz" lIns="101600" tIns="38100" rIns="76200" bIns="38100" rtlCol="0" anchor="t" anchorCtr="0">
            <a:noAutofit/>
          </a:bodyPr>
          <a:lstStyle>
            <a:lvl1pPr marL="0" marR="0" lvl="0" algn="l" defTabSz="914400" rtl="0" eaLnBrk="1" fontAlgn="auto" latinLnBrk="0" hangingPunct="1">
              <a:lnSpc>
                <a:spcPct val="100000"/>
              </a:lnSpc>
              <a:spcBef>
                <a:spcPct val="0"/>
              </a:spcBef>
              <a:buNone/>
              <a:defRPr kumimoji="0" lang="zh-CN" altLang="en-US" sz="18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r>
              <a:rPr lang="zh-CN" altLang="en-US" sz="1600" b="0" dirty="0">
                <a:cs typeface="+mn-cs"/>
              </a:rPr>
              <a:t>分析：</a:t>
            </a:r>
          </a:p>
          <a:p>
            <a:r>
              <a:rPr lang="en-US" altLang="zh-CN" sz="1600" b="0" dirty="0">
                <a:cs typeface="+mn-cs"/>
              </a:rPr>
              <a:t>  </a:t>
            </a:r>
            <a:r>
              <a:rPr lang="zh-CN" altLang="en-US" sz="1600" b="0" dirty="0">
                <a:cs typeface="+mn-cs"/>
              </a:rPr>
              <a:t>墨迹天气支持约</a:t>
            </a:r>
            <a:r>
              <a:rPr lang="en-US" altLang="zh-CN" sz="1600" b="0" dirty="0">
                <a:cs typeface="+mn-cs"/>
              </a:rPr>
              <a:t>247</a:t>
            </a:r>
            <a:r>
              <a:rPr lang="zh-CN" altLang="en-US" sz="1600" b="0" dirty="0">
                <a:cs typeface="+mn-cs"/>
              </a:rPr>
              <a:t>个国家地区、近</a:t>
            </a:r>
            <a:r>
              <a:rPr lang="en-US" altLang="zh-CN" sz="1600" b="0" dirty="0">
                <a:cs typeface="+mn-cs"/>
              </a:rPr>
              <a:t>28</a:t>
            </a:r>
            <a:r>
              <a:rPr lang="zh-CN" altLang="en-US" sz="1600" b="0" dirty="0">
                <a:cs typeface="+mn-cs"/>
              </a:rPr>
              <a:t>万个城市的生活类天气查询，为超过</a:t>
            </a:r>
            <a:r>
              <a:rPr lang="en-US" altLang="zh-CN" sz="1600" b="0" dirty="0">
                <a:cs typeface="+mn-cs"/>
              </a:rPr>
              <a:t>7</a:t>
            </a:r>
            <a:r>
              <a:rPr lang="zh-CN" altLang="en-US" sz="1600" b="0" dirty="0">
                <a:cs typeface="+mn-cs"/>
              </a:rPr>
              <a:t>亿用户提供天气服务，天气日查询次数超过</a:t>
            </a:r>
            <a:r>
              <a:rPr lang="en-US" altLang="zh-CN" sz="1600" b="0" dirty="0">
                <a:cs typeface="+mn-cs"/>
              </a:rPr>
              <a:t>6</a:t>
            </a:r>
            <a:r>
              <a:rPr lang="zh-CN" altLang="en-US" sz="1600" b="0" dirty="0">
                <a:cs typeface="+mn-cs"/>
              </a:rPr>
              <a:t>亿。提供全球任意经纬度查询，多维度天气预报，历史天气数据，周到的生活服务。</a:t>
            </a:r>
            <a:endParaRPr lang="en-US" altLang="en-US" sz="1600" b="0" dirty="0">
              <a:cs typeface="+mn-cs"/>
            </a:endParaRPr>
          </a:p>
          <a:p>
            <a:endParaRPr lang="en-US" altLang="en-US" sz="1600" b="0" dirty="0">
              <a:cs typeface="+mn-cs"/>
            </a:endParaRPr>
          </a:p>
          <a:p>
            <a:r>
              <a:rPr lang="zh-CN" altLang="en-US" sz="1600" b="0" dirty="0">
                <a:cs typeface="+mn-cs"/>
              </a:rPr>
              <a:t>但功能过于繁复，有小视频功能，有社交功能，有咨询功能，还带有算命星座等功能，占用系统资源过高。</a:t>
            </a:r>
          </a:p>
          <a:p>
            <a:endParaRPr sz="1400" b="0" dirty="0"/>
          </a:p>
          <a:p>
            <a:endParaRPr sz="1400" b="0" dirty="0"/>
          </a:p>
        </p:txBody>
      </p:sp>
    </p:spTree>
    <p:custDataLst>
      <p:tags r:id="rId1"/>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A830DB-2ABE-441E-ABEE-FCC20DAE6671}"/>
              </a:ext>
            </a:extLst>
          </p:cNvPr>
          <p:cNvSpPr>
            <a:spLocks noGrp="1"/>
          </p:cNvSpPr>
          <p:nvPr>
            <p:ph type="title"/>
          </p:nvPr>
        </p:nvSpPr>
        <p:spPr/>
        <p:txBody>
          <a:bodyPr/>
          <a:lstStyle/>
          <a:p>
            <a:r>
              <a:rPr lang="en-US" altLang="zh-CN" dirty="0"/>
              <a:t>2.1</a:t>
            </a:r>
            <a:r>
              <a:rPr lang="zh-CN" altLang="en-US" dirty="0"/>
              <a:t>市场、竞争对手和同类产品调查</a:t>
            </a:r>
          </a:p>
        </p:txBody>
      </p:sp>
      <p:grpSp>
        <p:nvGrpSpPr>
          <p:cNvPr id="12" name="组合 11">
            <a:extLst>
              <a:ext uri="{FF2B5EF4-FFF2-40B4-BE49-F238E27FC236}">
                <a16:creationId xmlns:a16="http://schemas.microsoft.com/office/drawing/2014/main" id="{2353B155-CEBE-44AF-9708-B93F0F7CC684}"/>
              </a:ext>
            </a:extLst>
          </p:cNvPr>
          <p:cNvGrpSpPr/>
          <p:nvPr/>
        </p:nvGrpSpPr>
        <p:grpSpPr>
          <a:xfrm>
            <a:off x="1043608" y="1052736"/>
            <a:ext cx="7138920" cy="4968552"/>
            <a:chOff x="601432" y="1052736"/>
            <a:chExt cx="7138920" cy="4968552"/>
          </a:xfrm>
        </p:grpSpPr>
        <p:pic>
          <p:nvPicPr>
            <p:cNvPr id="4" name="图片 3">
              <a:extLst>
                <a:ext uri="{FF2B5EF4-FFF2-40B4-BE49-F238E27FC236}">
                  <a16:creationId xmlns:a16="http://schemas.microsoft.com/office/drawing/2014/main" id="{EFA64D7E-030F-4184-9231-67BF90020D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1432" y="1052736"/>
              <a:ext cx="2290668" cy="4963114"/>
            </a:xfrm>
            <a:prstGeom prst="rect">
              <a:avLst/>
            </a:prstGeom>
          </p:spPr>
        </p:pic>
        <p:pic>
          <p:nvPicPr>
            <p:cNvPr id="6" name="图片 5">
              <a:extLst>
                <a:ext uri="{FF2B5EF4-FFF2-40B4-BE49-F238E27FC236}">
                  <a16:creationId xmlns:a16="http://schemas.microsoft.com/office/drawing/2014/main" id="{B1C9A7F8-1C63-42EC-AFF1-52D499860C0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75634" y="1052736"/>
              <a:ext cx="2264718" cy="4906888"/>
            </a:xfrm>
            <a:prstGeom prst="rect">
              <a:avLst/>
            </a:prstGeom>
          </p:spPr>
        </p:pic>
        <p:pic>
          <p:nvPicPr>
            <p:cNvPr id="10" name="图片 9">
              <a:extLst>
                <a:ext uri="{FF2B5EF4-FFF2-40B4-BE49-F238E27FC236}">
                  <a16:creationId xmlns:a16="http://schemas.microsoft.com/office/drawing/2014/main" id="{20779533-1CAA-474B-A3C1-28D0EE1041A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40826" y="1080120"/>
              <a:ext cx="2280539" cy="4941168"/>
            </a:xfrm>
            <a:prstGeom prst="rect">
              <a:avLst/>
            </a:prstGeom>
          </p:spPr>
        </p:pic>
      </p:grpSp>
    </p:spTree>
    <p:extLst>
      <p:ext uri="{BB962C8B-B14F-4D97-AF65-F5344CB8AC3E}">
        <p14:creationId xmlns:p14="http://schemas.microsoft.com/office/powerpoint/2010/main" val="31454247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2.1市场、竞争对手和同类产品</a:t>
            </a:r>
            <a:r>
              <a:t>调查</a:t>
            </a:r>
            <a:endParaRPr lang="en-US" altLang="zh-CN"/>
          </a:p>
        </p:txBody>
      </p:sp>
      <p:sp>
        <p:nvSpPr>
          <p:cNvPr id="3" name="标题 1"/>
          <p:cNvSpPr>
            <a:spLocks noGrp="1"/>
          </p:cNvSpPr>
          <p:nvPr/>
        </p:nvSpPr>
        <p:spPr>
          <a:xfrm>
            <a:off x="1475740" y="1052830"/>
            <a:ext cx="5073650" cy="394335"/>
          </a:xfrm>
          <a:prstGeom prst="rect">
            <a:avLst/>
          </a:prstGeom>
        </p:spPr>
        <p:txBody>
          <a:bodyPr vert="horz" lIns="101600" tIns="38100" rIns="76200" bIns="38100" rtlCol="0" anchor="t" anchorCtr="0">
            <a:noAutofit/>
          </a:bodyPr>
          <a:lstStyle>
            <a:lvl1pPr marL="0" marR="0" lvl="0" algn="l" defTabSz="914400" rtl="0" eaLnBrk="1" fontAlgn="auto" latinLnBrk="0" hangingPunct="1">
              <a:lnSpc>
                <a:spcPct val="100000"/>
              </a:lnSpc>
              <a:spcBef>
                <a:spcPct val="0"/>
              </a:spcBef>
              <a:buNone/>
              <a:defRPr kumimoji="0" lang="zh-CN" altLang="en-US" sz="18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r>
              <a:rPr b="0"/>
              <a:t>华为应用商城三款下载量超一亿次</a:t>
            </a:r>
            <a:r>
              <a:rPr lang="en-US" altLang="zh-CN" b="0"/>
              <a:t>app</a:t>
            </a:r>
            <a:r>
              <a:rPr b="0"/>
              <a:t>展示</a:t>
            </a:r>
          </a:p>
        </p:txBody>
      </p:sp>
      <p:sp>
        <p:nvSpPr>
          <p:cNvPr id="5" name="标题 1"/>
          <p:cNvSpPr>
            <a:spLocks noGrp="1"/>
          </p:cNvSpPr>
          <p:nvPr/>
        </p:nvSpPr>
        <p:spPr>
          <a:xfrm>
            <a:off x="1475740" y="1518920"/>
            <a:ext cx="5073650" cy="394335"/>
          </a:xfrm>
          <a:prstGeom prst="rect">
            <a:avLst/>
          </a:prstGeom>
        </p:spPr>
        <p:txBody>
          <a:bodyPr vert="horz" lIns="101600" tIns="38100" rIns="76200" bIns="38100" rtlCol="0" anchor="t" anchorCtr="0">
            <a:noAutofit/>
          </a:bodyPr>
          <a:lstStyle>
            <a:lvl1pPr marL="0" marR="0" lvl="0" algn="l" defTabSz="914400" rtl="0" eaLnBrk="1" fontAlgn="auto" latinLnBrk="0" hangingPunct="1">
              <a:lnSpc>
                <a:spcPct val="100000"/>
              </a:lnSpc>
              <a:spcBef>
                <a:spcPct val="0"/>
              </a:spcBef>
              <a:buNone/>
              <a:defRPr kumimoji="0" lang="zh-CN" altLang="en-US" sz="18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r>
              <a:rPr dirty="0"/>
              <a:t>第三名：爱尚天气（</a:t>
            </a:r>
            <a:r>
              <a:rPr lang="en-US" altLang="zh-CN" dirty="0"/>
              <a:t>6</a:t>
            </a:r>
            <a:r>
              <a:rPr dirty="0"/>
              <a:t>亿次安装）</a:t>
            </a:r>
          </a:p>
        </p:txBody>
      </p:sp>
      <p:sp>
        <p:nvSpPr>
          <p:cNvPr id="7" name="标题 1"/>
          <p:cNvSpPr>
            <a:spLocks noGrp="1"/>
          </p:cNvSpPr>
          <p:nvPr/>
        </p:nvSpPr>
        <p:spPr>
          <a:xfrm>
            <a:off x="2084705" y="5733415"/>
            <a:ext cx="629285" cy="394335"/>
          </a:xfrm>
          <a:prstGeom prst="rect">
            <a:avLst/>
          </a:prstGeom>
        </p:spPr>
        <p:txBody>
          <a:bodyPr vert="horz" lIns="101600" tIns="38100" rIns="76200" bIns="38100" rtlCol="0" anchor="t" anchorCtr="0">
            <a:noAutofit/>
          </a:bodyPr>
          <a:lstStyle>
            <a:lvl1pPr marL="0" marR="0" lvl="0" algn="l" defTabSz="914400" rtl="0" eaLnBrk="1" fontAlgn="auto" latinLnBrk="0" hangingPunct="1">
              <a:lnSpc>
                <a:spcPct val="100000"/>
              </a:lnSpc>
              <a:spcBef>
                <a:spcPct val="0"/>
              </a:spcBef>
              <a:buNone/>
              <a:defRPr kumimoji="0" lang="zh-CN" altLang="en-US" sz="18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r>
              <a:rPr sz="1400" b="0"/>
              <a:t>界面</a:t>
            </a:r>
          </a:p>
        </p:txBody>
      </p:sp>
      <p:sp>
        <p:nvSpPr>
          <p:cNvPr id="9" name="标题 1"/>
          <p:cNvSpPr>
            <a:spLocks noGrp="1"/>
          </p:cNvSpPr>
          <p:nvPr/>
        </p:nvSpPr>
        <p:spPr>
          <a:xfrm>
            <a:off x="4153535" y="5752465"/>
            <a:ext cx="629285" cy="394335"/>
          </a:xfrm>
          <a:prstGeom prst="rect">
            <a:avLst/>
          </a:prstGeom>
        </p:spPr>
        <p:txBody>
          <a:bodyPr vert="horz" lIns="101600" tIns="38100" rIns="76200" bIns="38100" rtlCol="0" anchor="t" anchorCtr="0">
            <a:noAutofit/>
          </a:bodyPr>
          <a:lstStyle>
            <a:lvl1pPr marL="0" marR="0" lvl="0" algn="l" defTabSz="914400" rtl="0" eaLnBrk="1" fontAlgn="auto" latinLnBrk="0" hangingPunct="1">
              <a:lnSpc>
                <a:spcPct val="100000"/>
              </a:lnSpc>
              <a:spcBef>
                <a:spcPct val="0"/>
              </a:spcBef>
              <a:buNone/>
              <a:defRPr kumimoji="0" lang="zh-CN" altLang="en-US" sz="18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r>
              <a:rPr sz="1400" b="0"/>
              <a:t>功能</a:t>
            </a:r>
          </a:p>
        </p:txBody>
      </p:sp>
      <p:sp>
        <p:nvSpPr>
          <p:cNvPr id="11" name="标题 1"/>
          <p:cNvSpPr>
            <a:spLocks noGrp="1"/>
          </p:cNvSpPr>
          <p:nvPr/>
        </p:nvSpPr>
        <p:spPr>
          <a:xfrm>
            <a:off x="5736479" y="1898702"/>
            <a:ext cx="1821815" cy="3525520"/>
          </a:xfrm>
          <a:prstGeom prst="rect">
            <a:avLst/>
          </a:prstGeom>
        </p:spPr>
        <p:txBody>
          <a:bodyPr vert="horz" lIns="101600" tIns="38100" rIns="76200" bIns="38100" rtlCol="0" anchor="t" anchorCtr="0">
            <a:noAutofit/>
          </a:bodyPr>
          <a:lstStyle>
            <a:lvl1pPr marL="0" marR="0" lvl="0" algn="l" defTabSz="914400" rtl="0" eaLnBrk="1" fontAlgn="auto" latinLnBrk="0" hangingPunct="1">
              <a:lnSpc>
                <a:spcPct val="100000"/>
              </a:lnSpc>
              <a:spcBef>
                <a:spcPct val="0"/>
              </a:spcBef>
              <a:buNone/>
              <a:defRPr kumimoji="0" lang="zh-CN" altLang="en-US" sz="18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r>
              <a:rPr sz="1600" b="0" dirty="0"/>
              <a:t>分析：</a:t>
            </a:r>
          </a:p>
          <a:p>
            <a:r>
              <a:rPr lang="en-US" altLang="zh-CN" sz="1600" b="0" dirty="0"/>
              <a:t>  </a:t>
            </a:r>
            <a:r>
              <a:rPr sz="1600" b="0" dirty="0"/>
              <a:t>支持</a:t>
            </a:r>
            <a:r>
              <a:rPr lang="en-US" altLang="zh-CN" sz="1600" b="0" dirty="0"/>
              <a:t>196</a:t>
            </a:r>
            <a:r>
              <a:rPr sz="1600" b="0" dirty="0"/>
              <a:t>个国家</a:t>
            </a:r>
            <a:r>
              <a:rPr lang="en-US" altLang="zh-CN" sz="1600" b="0" dirty="0"/>
              <a:t>5</a:t>
            </a:r>
            <a:r>
              <a:rPr sz="1600" b="0" dirty="0"/>
              <a:t>万多个成实际地区的天气预报查询，是一款实现精准定位，及时提醒的天气预报</a:t>
            </a:r>
            <a:r>
              <a:rPr lang="en-US" altLang="zh-CN" sz="1600" b="0" dirty="0"/>
              <a:t>app</a:t>
            </a:r>
            <a:r>
              <a:rPr sz="1600" b="0" dirty="0"/>
              <a:t>。提供实时天气信息，逐小时天气预报，</a:t>
            </a:r>
            <a:r>
              <a:rPr lang="en-US" altLang="zh-CN" sz="1600" b="0" dirty="0"/>
              <a:t>7</a:t>
            </a:r>
            <a:r>
              <a:rPr sz="1600" b="0" dirty="0"/>
              <a:t>日天气预报，空气质量预报，桌面天气，气象灾害预警，语音播报天气。</a:t>
            </a:r>
          </a:p>
        </p:txBody>
      </p:sp>
      <p:pic>
        <p:nvPicPr>
          <p:cNvPr id="4" name="图片 3"/>
          <p:cNvPicPr>
            <a:picLocks noChangeAspect="1"/>
          </p:cNvPicPr>
          <p:nvPr/>
        </p:nvPicPr>
        <p:blipFill>
          <a:blip r:embed="rId3"/>
          <a:stretch>
            <a:fillRect/>
          </a:stretch>
        </p:blipFill>
        <p:spPr>
          <a:xfrm>
            <a:off x="1619250" y="1844675"/>
            <a:ext cx="1793240" cy="3888740"/>
          </a:xfrm>
          <a:prstGeom prst="rect">
            <a:avLst/>
          </a:prstGeom>
        </p:spPr>
      </p:pic>
      <p:pic>
        <p:nvPicPr>
          <p:cNvPr id="10" name="图片 9"/>
          <p:cNvPicPr>
            <a:picLocks noChangeAspect="1"/>
          </p:cNvPicPr>
          <p:nvPr/>
        </p:nvPicPr>
        <p:blipFill>
          <a:blip r:embed="rId4"/>
          <a:stretch>
            <a:fillRect/>
          </a:stretch>
        </p:blipFill>
        <p:spPr>
          <a:xfrm>
            <a:off x="3635375" y="1844675"/>
            <a:ext cx="1791970" cy="3883660"/>
          </a:xfrm>
          <a:prstGeom prst="rect">
            <a:avLst/>
          </a:prstGeom>
        </p:spPr>
      </p:pic>
    </p:spTree>
    <p:custDataLst>
      <p:tags r:id="rId1"/>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mn-ea"/>
              </a:rPr>
              <a:t>2.1市场、竞争对手和同类产品</a:t>
            </a:r>
            <a:r>
              <a:rPr dirty="0">
                <a:sym typeface="+mn-ea"/>
              </a:rPr>
              <a:t>分析</a:t>
            </a:r>
            <a:br>
              <a:rPr lang="en-US" altLang="zh-CN" dirty="0"/>
            </a:br>
            <a:endParaRPr lang="zh-CN" altLang="en-US" dirty="0"/>
          </a:p>
        </p:txBody>
      </p:sp>
      <p:sp>
        <p:nvSpPr>
          <p:cNvPr id="3" name="内容占位符 2"/>
          <p:cNvSpPr>
            <a:spLocks noGrp="1"/>
          </p:cNvSpPr>
          <p:nvPr>
            <p:ph idx="1"/>
          </p:nvPr>
        </p:nvSpPr>
        <p:spPr>
          <a:xfrm>
            <a:off x="502285" y="909955"/>
            <a:ext cx="8139430" cy="5947410"/>
          </a:xfrm>
        </p:spPr>
        <p:txBody>
          <a:bodyPr/>
          <a:lstStyle/>
          <a:p>
            <a:pPr marL="0" indent="0">
              <a:buNone/>
            </a:pPr>
            <a:r>
              <a:rPr lang="zh-CN" altLang="en-US" sz="1600" dirty="0"/>
              <a:t>分析总结：</a:t>
            </a:r>
          </a:p>
          <a:p>
            <a:pPr marL="0" indent="0">
              <a:buNone/>
            </a:pPr>
            <a:r>
              <a:rPr lang="zh-CN" altLang="en-US" sz="1600" dirty="0"/>
              <a:t> </a:t>
            </a:r>
            <a:r>
              <a:rPr lang="en-US" altLang="zh-CN" sz="1600" dirty="0"/>
              <a:t> </a:t>
            </a:r>
            <a:r>
              <a:rPr sz="1600" b="1" dirty="0"/>
              <a:t>华为官方</a:t>
            </a:r>
            <a:r>
              <a:rPr lang="en-US" altLang="zh-CN" sz="1600" b="1" dirty="0"/>
              <a:t>app</a:t>
            </a:r>
            <a:r>
              <a:rPr sz="1600" dirty="0"/>
              <a:t>下载了占据第一，很大一部分原因是华为手机自带此</a:t>
            </a:r>
            <a:r>
              <a:rPr lang="en-US" altLang="zh-CN" sz="1600" dirty="0"/>
              <a:t>app</a:t>
            </a:r>
            <a:r>
              <a:rPr sz="1600" dirty="0"/>
              <a:t>所以下载量较大，但是这款</a:t>
            </a:r>
            <a:r>
              <a:rPr lang="en-US" altLang="zh-CN" sz="1600" dirty="0"/>
              <a:t>app</a:t>
            </a:r>
            <a:r>
              <a:rPr sz="1600" dirty="0"/>
              <a:t>界面简洁大方并且没有广告深得我心，</a:t>
            </a:r>
            <a:r>
              <a:rPr sz="1600" b="1" dirty="0"/>
              <a:t>但是可能对于有更多功能需求的用户来说并不是最佳的选择。</a:t>
            </a:r>
          </a:p>
          <a:p>
            <a:pPr marL="0" indent="0">
              <a:buNone/>
            </a:pPr>
            <a:r>
              <a:rPr sz="1600" dirty="0"/>
              <a:t> </a:t>
            </a:r>
            <a:r>
              <a:rPr lang="en-US" altLang="zh-CN" sz="1600" dirty="0"/>
              <a:t> </a:t>
            </a:r>
            <a:r>
              <a:rPr lang="en-US" altLang="zh-CN" sz="1600" b="1" dirty="0" err="1"/>
              <a:t>墨迹天气</a:t>
            </a:r>
            <a:r>
              <a:rPr lang="en-US" altLang="zh-CN" sz="1600" dirty="0" err="1"/>
              <a:t>凭借出色的人性化设计和精准的天气预报俘获了大量的用户</a:t>
            </a:r>
            <a:r>
              <a:rPr sz="1600" dirty="0"/>
              <a:t>，下载量位居第二。不得不说墨迹天气功能耳目一新，界面精美，还有单独的会员专享服务，广告来说相对较少，</a:t>
            </a:r>
            <a:r>
              <a:rPr lang="zh-CN" altLang="en-US" sz="1600" b="1" dirty="0"/>
              <a:t>但功能过于繁复，占用系统资源过高</a:t>
            </a:r>
            <a:r>
              <a:rPr sz="1600" dirty="0"/>
              <a:t>。</a:t>
            </a:r>
            <a:endParaRPr lang="en-US" altLang="zh-CN" sz="1600" dirty="0"/>
          </a:p>
          <a:p>
            <a:pPr marL="0" indent="0">
              <a:buNone/>
            </a:pPr>
            <a:r>
              <a:rPr lang="en-US" altLang="zh-CN" sz="1600" dirty="0"/>
              <a:t>  </a:t>
            </a:r>
            <a:r>
              <a:rPr sz="1600" b="1" dirty="0"/>
              <a:t>爱尚</a:t>
            </a:r>
            <a:r>
              <a:rPr lang="en-US" altLang="zh-CN" sz="1600" b="1" dirty="0" err="1"/>
              <a:t>天气</a:t>
            </a:r>
            <a:r>
              <a:rPr lang="en-US" altLang="zh-CN" sz="1600" dirty="0" err="1"/>
              <a:t>位</a:t>
            </a:r>
            <a:r>
              <a:rPr sz="1600" dirty="0"/>
              <a:t>下载量</a:t>
            </a:r>
            <a:r>
              <a:rPr lang="en-US" altLang="zh-CN" sz="1600" dirty="0" err="1"/>
              <a:t>居第</a:t>
            </a:r>
            <a:r>
              <a:rPr sz="1600" dirty="0"/>
              <a:t>三，此款</a:t>
            </a:r>
            <a:r>
              <a:rPr lang="en-US" altLang="zh-CN" sz="1600" dirty="0" err="1"/>
              <a:t>app操作简单方便</a:t>
            </a:r>
            <a:r>
              <a:rPr lang="en-US" altLang="zh-CN" sz="1600" dirty="0"/>
              <a:t>，</a:t>
            </a:r>
            <a:r>
              <a:rPr sz="1600" dirty="0"/>
              <a:t>并且有万年历等功能，</a:t>
            </a:r>
            <a:r>
              <a:rPr lang="en-US" altLang="zh-CN" sz="1600" dirty="0" err="1"/>
              <a:t>因此能在竞争激烈的市场中占有一席之地</a:t>
            </a:r>
            <a:r>
              <a:rPr sz="1600" dirty="0"/>
              <a:t>。</a:t>
            </a:r>
            <a:r>
              <a:rPr sz="1600" b="1" dirty="0"/>
              <a:t>但是界面相对于前两款</a:t>
            </a:r>
            <a:r>
              <a:rPr lang="en-US" altLang="zh-CN" sz="1600" b="1" dirty="0"/>
              <a:t>app</a:t>
            </a:r>
            <a:r>
              <a:rPr sz="1600" b="1" dirty="0"/>
              <a:t>来说有一些粗糙，而且</a:t>
            </a:r>
            <a:r>
              <a:rPr lang="en-US" altLang="zh-CN" sz="1600" b="1" dirty="0"/>
              <a:t>app</a:t>
            </a:r>
            <a:r>
              <a:rPr sz="1600" b="1" dirty="0"/>
              <a:t>中有非常多的广告，同时会弹出下载其他</a:t>
            </a:r>
            <a:r>
              <a:rPr lang="en-US" altLang="zh-CN" sz="1600" b="1" dirty="0"/>
              <a:t>app</a:t>
            </a:r>
            <a:r>
              <a:rPr sz="1600" b="1" dirty="0"/>
              <a:t>界面，一不小心点错就会下载不想要的</a:t>
            </a:r>
            <a:r>
              <a:rPr lang="en-US" altLang="zh-CN" sz="1600" b="1" dirty="0"/>
              <a:t>app</a:t>
            </a:r>
            <a:r>
              <a:rPr sz="1600" b="1" dirty="0"/>
              <a:t>，这一点设计很不友好。</a:t>
            </a:r>
          </a:p>
          <a:p>
            <a:pPr marL="0" indent="0">
              <a:buNone/>
            </a:pPr>
            <a:r>
              <a:rPr sz="1600" dirty="0"/>
              <a:t> </a:t>
            </a:r>
            <a:r>
              <a:rPr lang="en-US" altLang="zh-CN" sz="1600" dirty="0"/>
              <a:t> 而中华万年历、天气通和2345天气预报的下载量处于中游阶段，下载量均在5亿以下;中央天气预报、彩云天气和本地天气预报的下载量在1亿以下，属于小众化的天气APP，但它们皆有各不相同的设计和定位，因此也俘获了部分有着特殊偏好的用户。</a:t>
            </a:r>
          </a:p>
        </p:txBody>
      </p:sp>
    </p:spTree>
    <p:custDataLst>
      <p:tags r:id="rId1"/>
    </p:custData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2620"/>
</p:tagLst>
</file>

<file path=ppt/tags/tag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0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0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0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0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0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0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0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0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0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y"/>
  <p:tag name="KSO_WM_UNIT_INDEX" val="8"/>
  <p:tag name="KSO_WM_UNIT_ID" val="_1*y*8"/>
  <p:tag name="KSO_WM_UNIT_LAYERLEVEL" val="1"/>
  <p:tag name="KSO_WM_TAG_VERSION" val="1.0"/>
  <p:tag name="KSO_WM_BEAUTIFY_FLAG" val="#wm#"/>
</p:tagLst>
</file>

<file path=ppt/tags/tag1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9*i*1"/>
  <p:tag name="KSO_WM_UNIT_BK_DARK_LIGHT" val="2"/>
  <p:tag name="KSO_WM_UNIT_LAYERLEVEL" val="1"/>
  <p:tag name="KSO_WM_TAG_VERSION" val="1.0"/>
  <p:tag name="KSO_WM_BEAUTIFY_FLAG" val="#wm#"/>
</p:tagLst>
</file>

<file path=ppt/tags/tag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0*i*1"/>
  <p:tag name="KSO_WM_UNIT_BK_DARK_LIGHT" val="2"/>
  <p:tag name="KSO_WM_UNIT_LAYERLEVEL" val="1"/>
  <p:tag name="KSO_WM_TAG_VERSION" val="1.0"/>
  <p:tag name="KSO_WM_BEAUTIFY_FLAG" val="#wm#"/>
</p:tagLst>
</file>

<file path=ppt/tags/tag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y"/>
  <p:tag name="KSO_WM_UNIT_INDEX" val="4"/>
  <p:tag name="KSO_WM_UNIT_ID" val="_1*y*4"/>
  <p:tag name="KSO_WM_UNIT_LAYERLEVEL" val="1"/>
  <p:tag name="KSO_WM_TAG_VERSION" val="1.0"/>
  <p:tag name="KSO_WM_BEAUTIFY_FLAG" val="#wm#"/>
</p:tagLst>
</file>

<file path=ppt/tags/tag1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6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6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6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6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6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6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6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y"/>
  <p:tag name="KSO_WM_UNIT_INDEX" val="2"/>
  <p:tag name="KSO_WM_UNIT_ID" val="_1*y*2"/>
  <p:tag name="KSO_WM_UNIT_LAYERLEVEL" val="1"/>
  <p:tag name="KSO_WM_TAG_VERSION" val="1.0"/>
  <p:tag name="KSO_WM_BEAUTIFY_FLAG" val="#wm#"/>
</p:tagLst>
</file>

<file path=ppt/tags/tag17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7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7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7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7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7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7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7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7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7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y"/>
  <p:tag name="KSO_WM_UNIT_INDEX" val="3"/>
  <p:tag name="KSO_WM_UNIT_ID" val="_1*y*3"/>
  <p:tag name="KSO_WM_UNIT_LAYERLEVEL" val="1"/>
  <p:tag name="KSO_WM_TAG_VERSION" val="1.0"/>
  <p:tag name="KSO_WM_BEAUTIFY_FLAG" val="#wm#"/>
</p:tagLst>
</file>

<file path=ppt/tags/tag180.xml><?xml version="1.0" encoding="utf-8"?>
<p:tagLst xmlns:a="http://schemas.openxmlformats.org/drawingml/2006/main" xmlns:r="http://schemas.openxmlformats.org/officeDocument/2006/relationships" xmlns:p="http://schemas.openxmlformats.org/presentationml/2006/main">
  <p:tag name="KSO_WM_SLIDE_BACKGROUND_TYPE" val="general"/>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181.xml><?xml version="1.0" encoding="utf-8"?>
<p:tagLst xmlns:a="http://schemas.openxmlformats.org/drawingml/2006/main" xmlns:r="http://schemas.openxmlformats.org/officeDocument/2006/relationships" xmlns:p="http://schemas.openxmlformats.org/presentationml/2006/main">
  <p:tag name="KSO_WM_SLIDE_BACKGROUND_TYPE" val="general"/>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182.xml><?xml version="1.0" encoding="utf-8"?>
<p:tagLst xmlns:a="http://schemas.openxmlformats.org/drawingml/2006/main" xmlns:r="http://schemas.openxmlformats.org/officeDocument/2006/relationships" xmlns:p="http://schemas.openxmlformats.org/presentationml/2006/main">
  <p:tag name="KSO_WM_SLIDE_BACKGROUND_TYPE" val="general"/>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183.xml><?xml version="1.0" encoding="utf-8"?>
<p:tagLst xmlns:a="http://schemas.openxmlformats.org/drawingml/2006/main" xmlns:r="http://schemas.openxmlformats.org/officeDocument/2006/relationships" xmlns:p="http://schemas.openxmlformats.org/presentationml/2006/main">
  <p:tag name="KSO_WM_SLIDE_BACKGROUND_TYPE" val="general"/>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184.xml><?xml version="1.0" encoding="utf-8"?>
<p:tagLst xmlns:a="http://schemas.openxmlformats.org/drawingml/2006/main" xmlns:r="http://schemas.openxmlformats.org/officeDocument/2006/relationships" xmlns:p="http://schemas.openxmlformats.org/presentationml/2006/main">
  <p:tag name="KSO_WM_SLIDE_BACKGROUND_TYPE" val="general"/>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185.xml><?xml version="1.0" encoding="utf-8"?>
<p:tagLst xmlns:a="http://schemas.openxmlformats.org/drawingml/2006/main" xmlns:r="http://schemas.openxmlformats.org/officeDocument/2006/relationships" xmlns:p="http://schemas.openxmlformats.org/presentationml/2006/main">
  <p:tag name="KSO_WM_SLIDE_BACKGROUND_TYPE" val="general"/>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186.xml><?xml version="1.0" encoding="utf-8"?>
<p:tagLst xmlns:a="http://schemas.openxmlformats.org/drawingml/2006/main" xmlns:r="http://schemas.openxmlformats.org/officeDocument/2006/relationships" xmlns:p="http://schemas.openxmlformats.org/presentationml/2006/main">
  <p:tag name="KSO_WM_SLIDE_BACKGROUND_TYPE" val="general"/>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187.xml><?xml version="1.0" encoding="utf-8"?>
<p:tagLst xmlns:a="http://schemas.openxmlformats.org/drawingml/2006/main" xmlns:r="http://schemas.openxmlformats.org/officeDocument/2006/relationships" xmlns:p="http://schemas.openxmlformats.org/presentationml/2006/main">
  <p:tag name="KSO_WM_SLIDE_BACKGROUND_TYPE" val="general"/>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188.xml><?xml version="1.0" encoding="utf-8"?>
<p:tagLst xmlns:a="http://schemas.openxmlformats.org/drawingml/2006/main" xmlns:r="http://schemas.openxmlformats.org/officeDocument/2006/relationships" xmlns:p="http://schemas.openxmlformats.org/presentationml/2006/main">
  <p:tag name="KSO_WM_SLIDE_BACKGROUND_TYPE" val="general"/>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189.xml><?xml version="1.0" encoding="utf-8"?>
<p:tagLst xmlns:a="http://schemas.openxmlformats.org/drawingml/2006/main" xmlns:r="http://schemas.openxmlformats.org/officeDocument/2006/relationships"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3*i*1"/>
  <p:tag name="KSO_WM_UNIT_BK_DARK_LIGHT" val="2"/>
  <p:tag name="KSO_WM_UNIT_LAYERLEVEL" val="1"/>
  <p:tag name="KSO_WM_TAG_VERSION" val="1.0"/>
  <p:tag name="KSO_WM_BEAUTIFY_FLAG" val="#wm#"/>
</p:tagLst>
</file>

<file path=ppt/tags/tag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y"/>
  <p:tag name="KSO_WM_UNIT_INDEX" val="7"/>
  <p:tag name="KSO_WM_UNIT_ID" val="_1*y*7"/>
  <p:tag name="KSO_WM_UNIT_LAYERLEVEL" val="1"/>
  <p:tag name="KSO_WM_TAG_VERSION" val="1.0"/>
  <p:tag name="KSO_WM_BEAUTIFY_FLAG" val="#wm#"/>
</p:tagLst>
</file>

<file path=ppt/tags/tag190.xml><?xml version="1.0" encoding="utf-8"?>
<p:tagLst xmlns:a="http://schemas.openxmlformats.org/drawingml/2006/main" xmlns:r="http://schemas.openxmlformats.org/officeDocument/2006/relationships"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191.xml><?xml version="1.0" encoding="utf-8"?>
<p:tagLst xmlns:a="http://schemas.openxmlformats.org/drawingml/2006/main" xmlns:r="http://schemas.openxmlformats.org/officeDocument/2006/relationships"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192.xml><?xml version="1.0" encoding="utf-8"?>
<p:tagLst xmlns:a="http://schemas.openxmlformats.org/drawingml/2006/main" xmlns:r="http://schemas.openxmlformats.org/officeDocument/2006/relationships"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193.xml><?xml version="1.0" encoding="utf-8"?>
<p:tagLst xmlns:a="http://schemas.openxmlformats.org/drawingml/2006/main" xmlns:r="http://schemas.openxmlformats.org/officeDocument/2006/relationships"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194.xml><?xml version="1.0" encoding="utf-8"?>
<p:tagLst xmlns:a="http://schemas.openxmlformats.org/drawingml/2006/main" xmlns:r="http://schemas.openxmlformats.org/officeDocument/2006/relationships"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195.xml><?xml version="1.0" encoding="utf-8"?>
<p:tagLst xmlns:a="http://schemas.openxmlformats.org/drawingml/2006/main" xmlns:r="http://schemas.openxmlformats.org/officeDocument/2006/relationships"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196.xml><?xml version="1.0" encoding="utf-8"?>
<p:tagLst xmlns:a="http://schemas.openxmlformats.org/drawingml/2006/main" xmlns:r="http://schemas.openxmlformats.org/officeDocument/2006/relationships"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197.xml><?xml version="1.0" encoding="utf-8"?>
<p:tagLst xmlns:a="http://schemas.openxmlformats.org/drawingml/2006/main" xmlns:r="http://schemas.openxmlformats.org/officeDocument/2006/relationships"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198.xml><?xml version="1.0" encoding="utf-8"?>
<p:tagLst xmlns:a="http://schemas.openxmlformats.org/drawingml/2006/main" xmlns:r="http://schemas.openxmlformats.org/officeDocument/2006/relationships"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199.xml><?xml version="1.0" encoding="utf-8"?>
<p:tagLst xmlns:a="http://schemas.openxmlformats.org/drawingml/2006/main" xmlns:r="http://schemas.openxmlformats.org/officeDocument/2006/relationships"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2620"/>
</p:tagLst>
</file>

<file path=ppt/tags/tag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y"/>
  <p:tag name="KSO_WM_UNIT_INDEX" val="6"/>
  <p:tag name="KSO_WM_UNIT_ID" val="_1*y*6"/>
  <p:tag name="KSO_WM_UNIT_LAYERLEVEL" val="1"/>
  <p:tag name="KSO_WM_TAG_VERSION" val="1.0"/>
  <p:tag name="KSO_WM_BEAUTIFY_FLAG" val="#wm#"/>
</p:tagLst>
</file>

<file path=ppt/tags/tag200.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4*i*1"/>
  <p:tag name="KSO_WM_UNIT_BK_DARK_LIGHT" val="2"/>
  <p:tag name="KSO_WM_UNIT_LAYERLEVEL" val="1"/>
  <p:tag name="KSO_WM_TAG_VERSION" val="1.0"/>
  <p:tag name="KSO_WM_BEAUTIFY_FLAG" val="#wm#"/>
</p:tagLst>
</file>

<file path=ppt/tags/tag201.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202.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203.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204.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205.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206.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207.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208.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209.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y"/>
  <p:tag name="KSO_WM_UNIT_INDEX" val="5"/>
  <p:tag name="KSO_WM_UNIT_ID" val="_1*y*5"/>
  <p:tag name="KSO_WM_UNIT_LAYERLEVEL" val="1"/>
  <p:tag name="KSO_WM_TAG_VERSION" val="1.0"/>
  <p:tag name="KSO_WM_BEAUTIFY_FLAG" val="#wm#"/>
</p:tagLst>
</file>

<file path=ppt/tags/tag210.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211.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212.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5*i*1"/>
  <p:tag name="KSO_WM_UNIT_BK_DARK_LIGHT" val="2"/>
  <p:tag name="KSO_WM_UNIT_LAYERLEVEL" val="1"/>
  <p:tag name="KSO_WM_TAG_VERSION" val="1.0"/>
  <p:tag name="KSO_WM_BEAUTIFY_FLAG" val="#wm#"/>
</p:tagLst>
</file>

<file path=ppt/tags/tag213.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214.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215.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216.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217.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218.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219.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20.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221.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222.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223.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224.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6*i*1"/>
  <p:tag name="KSO_WM_UNIT_BK_DARK_LIGHT" val="2"/>
  <p:tag name="KSO_WM_UNIT_LAYERLEVEL" val="1"/>
  <p:tag name="KSO_WM_TAG_VERSION" val="1.0"/>
  <p:tag name="KSO_WM_BEAUTIFY_FLAG" val="#wm#"/>
</p:tagLst>
</file>

<file path=ppt/tags/tag225.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226.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227.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228.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229.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30.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231.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232.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233.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234.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235.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236.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7*i*1"/>
  <p:tag name="KSO_WM_UNIT_BK_DARK_LIGHT" val="2"/>
  <p:tag name="KSO_WM_UNIT_LAYERLEVEL" val="1"/>
  <p:tag name="KSO_WM_TAG_VERSION" val="1.0"/>
  <p:tag name="KSO_WM_BEAUTIFY_FLAG" val="#wm#"/>
</p:tagLst>
</file>

<file path=ppt/tags/tag237.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238.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239.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40.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241.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242.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243.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244.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245.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246.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247.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248.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249.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50.xml><?xml version="1.0" encoding="utf-8"?>
<p:tagLst xmlns:a="http://schemas.openxmlformats.org/drawingml/2006/main" xmlns:r="http://schemas.openxmlformats.org/officeDocument/2006/relationships"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251.xml><?xml version="1.0" encoding="utf-8"?>
<p:tagLst xmlns:a="http://schemas.openxmlformats.org/drawingml/2006/main" xmlns:r="http://schemas.openxmlformats.org/officeDocument/2006/relationships"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252.xml><?xml version="1.0" encoding="utf-8"?>
<p:tagLst xmlns:a="http://schemas.openxmlformats.org/drawingml/2006/main" xmlns:r="http://schemas.openxmlformats.org/officeDocument/2006/relationships"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8*i*1"/>
  <p:tag name="KSO_WM_UNIT_BK_DARK_LIGHT" val="2"/>
  <p:tag name="KSO_WM_UNIT_LAYERLEVEL" val="1"/>
  <p:tag name="KSO_WM_TAG_VERSION" val="1.0"/>
  <p:tag name="KSO_WM_BEAUTIFY_FLAG" val="#wm#"/>
</p:tagLst>
</file>

<file path=ppt/tags/tag253.xml><?xml version="1.0" encoding="utf-8"?>
<p:tagLst xmlns:a="http://schemas.openxmlformats.org/drawingml/2006/main" xmlns:r="http://schemas.openxmlformats.org/officeDocument/2006/relationships"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254.xml><?xml version="1.0" encoding="utf-8"?>
<p:tagLst xmlns:a="http://schemas.openxmlformats.org/drawingml/2006/main" xmlns:r="http://schemas.openxmlformats.org/officeDocument/2006/relationships"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255.xml><?xml version="1.0" encoding="utf-8"?>
<p:tagLst xmlns:a="http://schemas.openxmlformats.org/drawingml/2006/main" xmlns:r="http://schemas.openxmlformats.org/officeDocument/2006/relationships"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256.xml><?xml version="1.0" encoding="utf-8"?>
<p:tagLst xmlns:a="http://schemas.openxmlformats.org/drawingml/2006/main" xmlns:r="http://schemas.openxmlformats.org/officeDocument/2006/relationships"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257.xml><?xml version="1.0" encoding="utf-8"?>
<p:tagLst xmlns:a="http://schemas.openxmlformats.org/drawingml/2006/main" xmlns:r="http://schemas.openxmlformats.org/officeDocument/2006/relationships"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258.xml><?xml version="1.0" encoding="utf-8"?>
<p:tagLst xmlns:a="http://schemas.openxmlformats.org/drawingml/2006/main" xmlns:r="http://schemas.openxmlformats.org/officeDocument/2006/relationships" xmlns:p="http://schemas.openxmlformats.org/presentationml/2006/main">
  <p:tag name="KSO_WM_TEMPLATE_THUMBS_INDEX" val="1、4、7、8、9、10、11、12、13、14、15"/>
  <p:tag name="KSO_WM_SLIDE_ID" val="custom20202620_1"/>
  <p:tag name="KSO_WM_TEMPLATE_SUBCATEGORY" val="0"/>
  <p:tag name="KSO_WM_TEMPLATE_MASTER_TYPE" val="1"/>
  <p:tag name="KSO_WM_TEMPLATE_COLOR_TYPE" val="1"/>
  <p:tag name="KSO_WM_SLIDE_TYPE" val="title"/>
  <p:tag name="KSO_WM_SLIDE_SUBTYPE" val="pureTxt"/>
  <p:tag name="KSO_WM_SLIDE_ITEM_CNT" val="0"/>
  <p:tag name="KSO_WM_SLIDE_INDEX" val="1"/>
  <p:tag name="KSO_WM_TEMPLATE_MASTER_THUMB_INDEX" val="12"/>
  <p:tag name="KSO_WM_TAG_VERSION" val="1.0"/>
  <p:tag name="KSO_WM_BEAUTIFY_FLAG" val="#wm#"/>
  <p:tag name="KSO_WM_TEMPLATE_CATEGORY" val="custom"/>
  <p:tag name="KSO_WM_TEMPLATE_INDEX" val="20202620"/>
  <p:tag name="KSO_WM_SLIDE_LAYOUT" val="a_b"/>
  <p:tag name="KSO_WM_SLIDE_LAYOUT_CNT" val="1_3"/>
</p:tagLst>
</file>

<file path=ppt/tags/tag259.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8"/>
  <p:tag name="KSO_WM_UNIT_HIGHLIGHT" val="0"/>
  <p:tag name="KSO_WM_UNIT_COMPATIBLE" val="0"/>
  <p:tag name="KSO_WM_UNIT_DIAGRAM_ISNUMVISUAL" val="0"/>
  <p:tag name="KSO_WM_UNIT_DIAGRAM_ISREFERUNIT" val="0"/>
  <p:tag name="KSO_WM_UNIT_TYPE" val="a"/>
  <p:tag name="KSO_WM_UNIT_INDEX" val="1"/>
  <p:tag name="KSO_WM_UNIT_ID" val="custom20202620_1*a*1"/>
  <p:tag name="KSO_WM_TEMPLATE_CATEGORY" val="custom"/>
  <p:tag name="KSO_WM_TEMPLATE_INDEX" val="20202620"/>
  <p:tag name="KSO_WM_UNIT_LAYERLEVEL" val="1"/>
  <p:tag name="KSO_WM_TAG_VERSION" val="1.0"/>
  <p:tag name="KSO_WM_BEAUTIFY_FLAG" val="#wm#"/>
  <p:tag name="KSO_WM_UNIT_PRESET_TEXT" val="简约工作汇报"/>
</p:tagLst>
</file>

<file path=ppt/tags/tag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60.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23"/>
  <p:tag name="KSO_WM_UNIT_HIGHLIGHT" val="0"/>
  <p:tag name="KSO_WM_UNIT_COMPATIBLE" val="0"/>
  <p:tag name="KSO_WM_UNIT_DIAGRAM_ISNUMVISUAL" val="0"/>
  <p:tag name="KSO_WM_UNIT_DIAGRAM_ISREFERUNIT" val="0"/>
  <p:tag name="KSO_WM_UNIT_TYPE" val="b"/>
  <p:tag name="KSO_WM_UNIT_INDEX" val="1"/>
  <p:tag name="KSO_WM_UNIT_ID" val="custom20202620_1*b*1"/>
  <p:tag name="KSO_WM_TEMPLATE_CATEGORY" val="custom"/>
  <p:tag name="KSO_WM_TEMPLATE_INDEX" val="20202620"/>
  <p:tag name="KSO_WM_UNIT_LAYERLEVEL" val="1"/>
  <p:tag name="KSO_WM_TAG_VERSION" val="1.0"/>
  <p:tag name="KSO_WM_BEAUTIFY_FLAG" val="#wm#"/>
  <p:tag name="KSO_WM_UNIT_PRESET_TEXT" val="单击此处添加副标题"/>
  <p:tag name="KSO_WM_UNIT_TEXT_FILL_FORE_SCHEMECOLOR_INDEX_BRIGHTNESS" val="0.25"/>
  <p:tag name="KSO_WM_UNIT_TEXT_FILL_FORE_SCHEMECOLOR_INDEX" val="13"/>
  <p:tag name="KSO_WM_UNIT_TEXT_FILL_TYPE" val="1"/>
</p:tagLst>
</file>

<file path=ppt/tags/tag261.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b"/>
  <p:tag name="KSO_WM_UNIT_INDEX" val="2"/>
  <p:tag name="KSO_WM_UNIT_ID" val="custom20202620_1*b*2"/>
  <p:tag name="KSO_WM_TEMPLATE_CATEGORY" val="custom"/>
  <p:tag name="KSO_WM_TEMPLATE_INDEX" val="20202620"/>
  <p:tag name="KSO_WM_UNIT_LAYERLEVEL" val="1"/>
  <p:tag name="KSO_WM_TAG_VERSION" val="1.0"/>
  <p:tag name="KSO_WM_BEAUTIFY_FLAG" val="#wm#"/>
  <p:tag name="KSO_WM_UNIT_PRESET_TEXT" val="汇报人姓名"/>
  <p:tag name="KSO_WM_UNIT_TEXT_FILL_FORE_SCHEMECOLOR_INDEX_BRIGHTNESS" val="0.15"/>
  <p:tag name="KSO_WM_UNIT_TEXT_FILL_FORE_SCHEMECOLOR_INDEX" val="13"/>
  <p:tag name="KSO_WM_UNIT_TEXT_FILL_TYPE" val="1"/>
</p:tagLst>
</file>

<file path=ppt/tags/tag262.xml><?xml version="1.0" encoding="utf-8"?>
<p:tagLst xmlns:a="http://schemas.openxmlformats.org/drawingml/2006/main" xmlns:r="http://schemas.openxmlformats.org/officeDocument/2006/relationships" xmlns:p="http://schemas.openxmlformats.org/presentationml/2006/main">
  <p:tag name="KSO_WM_UNIT_ISCONTENTSTITLE" val="0"/>
  <p:tag name="KSO_WM_UNIT_NOCLEAR" val="0"/>
  <p:tag name="KSO_WM_UNIT_HIGHLIGHT" val="0"/>
  <p:tag name="KSO_WM_UNIT_COMPATIBLE" val="0"/>
  <p:tag name="KSO_WM_UNIT_DIAGRAM_ISNUMVISUAL" val="0"/>
  <p:tag name="KSO_WM_UNIT_DIAGRAM_ISREFERUNIT" val="0"/>
  <p:tag name="KSO_WM_UNIT_TYPE" val="i"/>
  <p:tag name="KSO_WM_UNIT_INDEX" val="1"/>
  <p:tag name="KSO_WM_UNIT_ID" val="custom20202620_1*i*1"/>
  <p:tag name="KSO_WM_TEMPLATE_CATEGORY" val="custom"/>
  <p:tag name="KSO_WM_TEMPLATE_INDEX" val="20202620"/>
  <p:tag name="KSO_WM_UNIT_LAYERLEVEL" val="1"/>
  <p:tag name="KSO_WM_TAG_VERSION" val="1.0"/>
  <p:tag name="KSO_WM_BEAUTIFY_FLAG" val="#wm#"/>
  <p:tag name="KSO_WM_UNIT_TEXT_FILL_FORE_SCHEMECOLOR_INDEX_BRIGHTNESS" val="0"/>
  <p:tag name="KSO_WM_UNIT_TEXT_FILL_FORE_SCHEMECOLOR_INDEX" val="5"/>
  <p:tag name="KSO_WM_UNIT_TEXT_FILL_TYPE" val="1"/>
</p:tagLst>
</file>

<file path=ppt/tags/tag26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2620"/>
</p:tagLst>
</file>

<file path=ppt/tags/tag26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2620"/>
</p:tagLst>
</file>

<file path=ppt/tags/tag26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2620"/>
</p:tagLst>
</file>

<file path=ppt/tags/tag26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2620"/>
</p:tagLst>
</file>

<file path=ppt/tags/tag26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2620"/>
</p:tagLst>
</file>

<file path=ppt/tags/tag268.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28080,&quot;width&quot;:12960}"/>
</p:tagLst>
</file>

<file path=ppt/tags/tag26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2620"/>
</p:tagLst>
</file>

<file path=ppt/tags/tag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7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2620"/>
</p:tagLst>
</file>

<file path=ppt/tags/tag27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2620"/>
</p:tagLst>
</file>

<file path=ppt/tags/tag27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2620"/>
</p:tagLst>
</file>

<file path=ppt/tags/tag27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2620"/>
</p:tagLst>
</file>

<file path=ppt/tags/tag27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2620"/>
</p:tagLst>
</file>

<file path=ppt/tags/tag27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2620"/>
</p:tagLst>
</file>

<file path=ppt/tags/tag27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2620"/>
</p:tagLst>
</file>

<file path=ppt/tags/tag27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2620"/>
</p:tagLst>
</file>

<file path=ppt/tags/tag27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2620"/>
</p:tagLst>
</file>

<file path=ppt/tags/tag27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2620"/>
</p:tagLst>
</file>

<file path=ppt/tags/tag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8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2620"/>
</p:tagLst>
</file>

<file path=ppt/tags/tag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6.xml><?xml version="1.0" encoding="utf-8"?>
<p:tagLst xmlns:a="http://schemas.openxmlformats.org/drawingml/2006/main" xmlns:r="http://schemas.openxmlformats.org/officeDocument/2006/relationships" xmlns:p="http://schemas.openxmlformats.org/presentationml/2006/main">
  <p:tag name="KSO_WM_TEMPLATE_THUMBS_INDEX" val="1、4、7、8、9、10、11、12、13、14、15"/>
  <p:tag name="KSO_WM_TEMPLATE_SUBCATEGORY" val="0"/>
  <p:tag name="KSO_WM_TEMPLATE_MASTER_TYPE" val="1"/>
  <p:tag name="KSO_WM_TEMPLATE_COLOR_TYPE" val="1"/>
  <p:tag name="KSO_WM_TEMPLATE_MASTER_THUMB_INDEX" val="12"/>
  <p:tag name="KSO_WM_TAG_VERSION" val="1.0"/>
  <p:tag name="KSO_WM_BEAUTIFY_FLAG" val="#wm#"/>
  <p:tag name="KSO_WM_TEMPLATE_CATEGORY" val="custom"/>
  <p:tag name="KSO_WM_TEMPLATE_INDEX" val="20202620"/>
</p:tagLst>
</file>

<file path=ppt/tags/tag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6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6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6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6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6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6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6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7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7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7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7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7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7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7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7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7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y"/>
  <p:tag name="KSO_WM_UNIT_INDEX" val="1"/>
  <p:tag name="KSO_WM_UNIT_ID" val="_1*y*1"/>
  <p:tag name="KSO_WM_UNIT_LAYERLEVEL" val="1"/>
  <p:tag name="KSO_WM_TAG_VERSION" val="1.0"/>
  <p:tag name="KSO_WM_BEAUTIFY_FLAG" val="#wm#"/>
</p:tagLst>
</file>

<file path=ppt/tags/tag8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8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8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8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8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8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8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8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8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8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9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9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9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9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heme/theme1.xml><?xml version="1.0" encoding="utf-8"?>
<a:theme xmlns:a="http://schemas.openxmlformats.org/drawingml/2006/main" name="默认设计模板">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自定义 23">
      <a:dk1>
        <a:srgbClr val="000000"/>
      </a:dk1>
      <a:lt1>
        <a:srgbClr val="FFFFFF"/>
      </a:lt1>
      <a:dk2>
        <a:srgbClr val="F0F0EF"/>
      </a:dk2>
      <a:lt2>
        <a:srgbClr val="FFFFFF"/>
      </a:lt2>
      <a:accent1>
        <a:srgbClr val="E2B08A"/>
      </a:accent1>
      <a:accent2>
        <a:srgbClr val="EDA499"/>
      </a:accent2>
      <a:accent3>
        <a:srgbClr val="EB9EAF"/>
      </a:accent3>
      <a:accent4>
        <a:srgbClr val="DDA0C7"/>
      </a:accent4>
      <a:accent5>
        <a:srgbClr val="C1A6D9"/>
      </a:accent5>
      <a:accent6>
        <a:srgbClr val="9FAEE0"/>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w="63500">
          <a:solidFill>
            <a:srgbClr val="C4AC6A"/>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473</TotalTime>
  <Words>1327</Words>
  <Application>Microsoft Office PowerPoint</Application>
  <PresentationFormat>全屏显示(4:3)</PresentationFormat>
  <Paragraphs>117</Paragraphs>
  <Slides>20</Slides>
  <Notes>0</Notes>
  <HiddenSlides>0</HiddenSlides>
  <MMClips>0</MMClips>
  <ScaleCrop>false</ScaleCrop>
  <HeadingPairs>
    <vt:vector size="6" baseType="variant">
      <vt:variant>
        <vt:lpstr>已用的字体</vt:lpstr>
      </vt:variant>
      <vt:variant>
        <vt:i4>3</vt:i4>
      </vt:variant>
      <vt:variant>
        <vt:lpstr>主题</vt:lpstr>
      </vt:variant>
      <vt:variant>
        <vt:i4>2</vt:i4>
      </vt:variant>
      <vt:variant>
        <vt:lpstr>幻灯片标题</vt:lpstr>
      </vt:variant>
      <vt:variant>
        <vt:i4>20</vt:i4>
      </vt:variant>
    </vt:vector>
  </HeadingPairs>
  <TitlesOfParts>
    <vt:vector size="25" baseType="lpstr">
      <vt:lpstr>宋体</vt:lpstr>
      <vt:lpstr>微软雅黑</vt:lpstr>
      <vt:lpstr>Arial</vt:lpstr>
      <vt:lpstr>默认设计模板</vt:lpstr>
      <vt:lpstr>1_Office 主题​​</vt:lpstr>
      <vt:lpstr>天气预报app</vt:lpstr>
      <vt:lpstr>1.主题设计的创意和创新性</vt:lpstr>
      <vt:lpstr>1.1主题设计的创意和创新性</vt:lpstr>
      <vt:lpstr>2.同类产品分析以及产品定位分析</vt:lpstr>
      <vt:lpstr>2.1市场、竞争对手和同类产品调查</vt:lpstr>
      <vt:lpstr>2.1市场、竞争对手和同类产品调查</vt:lpstr>
      <vt:lpstr>2.1市场、竞争对手和同类产品调查</vt:lpstr>
      <vt:lpstr>2.1市场、竞争对手和同类产品调查</vt:lpstr>
      <vt:lpstr>2.1市场、竞争对手和同类产品分析 </vt:lpstr>
      <vt:lpstr>2.1市场、竞争对手和同类产品分析 </vt:lpstr>
      <vt:lpstr>2.2产品定位及用户群体分析</vt:lpstr>
      <vt:lpstr>3.产品设计方案的合理性和完整性</vt:lpstr>
      <vt:lpstr>3.1 产品设计方案的合理性</vt:lpstr>
      <vt:lpstr>3.1 产品设计方案的合理性</vt:lpstr>
      <vt:lpstr>3.2 产品设计方案的完整性</vt:lpstr>
      <vt:lpstr>4.推广和运营方案的可行性</vt:lpstr>
      <vt:lpstr>4.1推广方案</vt:lpstr>
      <vt:lpstr>4.1推广方案</vt:lpstr>
      <vt:lpstr>4.1推广方案</vt:lpstr>
      <vt:lpstr>4.2运营方案可行性</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天气预报app</dc:title>
  <dc:creator>李奕潼</dc:creator>
  <cp:lastModifiedBy>晓烁</cp:lastModifiedBy>
  <cp:revision>51</cp:revision>
  <dcterms:created xsi:type="dcterms:W3CDTF">2021-10-16T10:57:00Z</dcterms:created>
  <dcterms:modified xsi:type="dcterms:W3CDTF">2021-10-21T14:17:34Z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2052-11.1.0.10938</vt:lpwstr>
  </property>
  <property fmtid="{D5CDD505-2E9C-101B-9397-08002B2CF9AE}" pid="3" name="ICV">
    <vt:lpwstr>132BDDA41590409393F4B186E90106E1</vt:lpwstr>
  </property>
</Properties>
</file>